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8"/>
  </p:notesMasterIdLst>
  <p:sldIdLst>
    <p:sldId id="256" r:id="rId2"/>
    <p:sldId id="257" r:id="rId3"/>
    <p:sldId id="319" r:id="rId4"/>
    <p:sldId id="318" r:id="rId5"/>
    <p:sldId id="258" r:id="rId6"/>
    <p:sldId id="313" r:id="rId7"/>
    <p:sldId id="259" r:id="rId8"/>
    <p:sldId id="260" r:id="rId9"/>
    <p:sldId id="261" r:id="rId10"/>
    <p:sldId id="262" r:id="rId11"/>
    <p:sldId id="263" r:id="rId12"/>
    <p:sldId id="315" r:id="rId13"/>
    <p:sldId id="316" r:id="rId14"/>
    <p:sldId id="314" r:id="rId15"/>
    <p:sldId id="320" r:id="rId16"/>
    <p:sldId id="317" r:id="rId17"/>
  </p:sldIdLst>
  <p:sldSz cx="9144000" cy="5143500" type="screen16x9"/>
  <p:notesSz cx="6858000" cy="9144000"/>
  <p:embeddedFontLst>
    <p:embeddedFont>
      <p:font typeface="DM Sans" pitchFamily="2" charset="0"/>
      <p:regular r:id="rId19"/>
      <p:bold r:id="rId20"/>
      <p:italic r:id="rId21"/>
      <p:boldItalic r:id="rId22"/>
    </p:embeddedFont>
    <p:embeddedFont>
      <p:font typeface="Nunito Light" pitchFamily="2" charset="0"/>
      <p:regular r:id="rId23"/>
      <p:italic r:id="rId24"/>
    </p:embeddedFont>
    <p:embeddedFont>
      <p:font typeface="Outfit"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031D74-974B-40DB-A114-2477ABB4BCDE}">
  <a:tblStyle styleId="{B6031D74-974B-40DB-A114-2477ABB4BC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1T00:09:24.37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17,'35'0,"6"2,57 9,-95-10,53 4,111-5,-73-2,-72 1,37-7,-37 5,37-3,-35 5,0-1,31-8,-51 10,9-3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1T00:09:50.60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2,'34'0,"-8"-1,0 1,0 1,46 9,-40-5,0-1,1-2,-1-1,38-4,7 1,10 2,-71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1T00:09:57.84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1,'582'0,"-566"0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1T00:10:03.37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1,'478'0,"-472"0,1 0,-1 1,0 0,0 0,8 3,-2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1T00:10:09.6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1,'34'0,"-7"-1,-1 1,0 2,46 8,-50-6,-1-2,1 0,36-1,-36-2,0 1,0 1,36 7,-37-4,1-1,-1-2,39-1,-33 0,-12-1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1T00:10:16.9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0,'424'0,"-409"0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1T00:10:21.58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8,'530'0,"-498"-3,-21-1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600">
                <a:latin typeface="Outfit"/>
                <a:ea typeface="Outfit"/>
                <a:cs typeface="Outfit"/>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41600"/>
            <a:ext cx="4160700" cy="420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3225" y="1468350"/>
            <a:ext cx="1264200" cy="9159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13225" y="3300150"/>
            <a:ext cx="4344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grpSp>
        <p:nvGrpSpPr>
          <p:cNvPr id="16" name="Google Shape;16;p4"/>
          <p:cNvGrpSpPr/>
          <p:nvPr/>
        </p:nvGrpSpPr>
        <p:grpSpPr>
          <a:xfrm>
            <a:off x="-247298" y="-446215"/>
            <a:ext cx="9638600" cy="6030088"/>
            <a:chOff x="-247298" y="-446215"/>
            <a:chExt cx="9638600" cy="6030088"/>
          </a:xfrm>
        </p:grpSpPr>
        <p:sp>
          <p:nvSpPr>
            <p:cNvPr id="17" name="Google Shape;17;p4"/>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4"/>
          <p:cNvSpPr txBox="1">
            <a:spLocks noGrp="1"/>
          </p:cNvSpPr>
          <p:nvPr>
            <p:ph type="body" idx="1"/>
          </p:nvPr>
        </p:nvSpPr>
        <p:spPr>
          <a:xfrm>
            <a:off x="720000" y="1215751"/>
            <a:ext cx="7704000" cy="39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subTitle" idx="1"/>
          </p:nvPr>
        </p:nvSpPr>
        <p:spPr>
          <a:xfrm>
            <a:off x="720000" y="1652075"/>
            <a:ext cx="4294800" cy="2133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3862975" y="1655500"/>
            <a:ext cx="4567800" cy="1161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sz="6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3862975" y="2816925"/>
            <a:ext cx="4567800" cy="67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grpSp>
        <p:nvGrpSpPr>
          <p:cNvPr id="69" name="Google Shape;69;p13"/>
          <p:cNvGrpSpPr/>
          <p:nvPr/>
        </p:nvGrpSpPr>
        <p:grpSpPr>
          <a:xfrm>
            <a:off x="-417711" y="-428628"/>
            <a:ext cx="9979385" cy="6000759"/>
            <a:chOff x="-417711" y="-428628"/>
            <a:chExt cx="9979385" cy="6000759"/>
          </a:xfrm>
        </p:grpSpPr>
        <p:sp>
          <p:nvSpPr>
            <p:cNvPr id="70" name="Google Shape;70;p13"/>
            <p:cNvSpPr/>
            <p:nvPr/>
          </p:nvSpPr>
          <p:spPr>
            <a:xfrm>
              <a:off x="421002"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7884277"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8430764"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8430764"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125486"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125486"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417711"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8722964"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subTitle" idx="1"/>
          </p:nvPr>
        </p:nvSpPr>
        <p:spPr>
          <a:xfrm>
            <a:off x="720000"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3419271"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subTitle" idx="3"/>
          </p:nvPr>
        </p:nvSpPr>
        <p:spPr>
          <a:xfrm>
            <a:off x="720000"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4"/>
          </p:nvPr>
        </p:nvSpPr>
        <p:spPr>
          <a:xfrm>
            <a:off x="3419271"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6118549"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subTitle" idx="6"/>
          </p:nvPr>
        </p:nvSpPr>
        <p:spPr>
          <a:xfrm>
            <a:off x="6118549"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7" hasCustomPrompt="1"/>
          </p:nvPr>
        </p:nvSpPr>
        <p:spPr>
          <a:xfrm>
            <a:off x="150540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8" hasCustomPrompt="1"/>
          </p:nvPr>
        </p:nvSpPr>
        <p:spPr>
          <a:xfrm>
            <a:off x="150540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9" hasCustomPrompt="1"/>
          </p:nvPr>
        </p:nvSpPr>
        <p:spPr>
          <a:xfrm>
            <a:off x="4204671"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13" hasCustomPrompt="1"/>
          </p:nvPr>
        </p:nvSpPr>
        <p:spPr>
          <a:xfrm>
            <a:off x="4204671"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14" hasCustomPrompt="1"/>
          </p:nvPr>
        </p:nvSpPr>
        <p:spPr>
          <a:xfrm>
            <a:off x="690395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15" hasCustomPrompt="1"/>
          </p:nvPr>
        </p:nvSpPr>
        <p:spPr>
          <a:xfrm>
            <a:off x="690395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2" name="Google Shape;92;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3" name="Google Shape;93;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4" name="Google Shape;94;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 name="Google Shape;95;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15"/>
        <p:cNvGrpSpPr/>
        <p:nvPr/>
      </p:nvGrpSpPr>
      <p:grpSpPr>
        <a:xfrm>
          <a:off x="0" y="0"/>
          <a:ext cx="0" cy="0"/>
          <a:chOff x="0" y="0"/>
          <a:chExt cx="0" cy="0"/>
        </a:xfrm>
      </p:grpSpPr>
      <p:grpSp>
        <p:nvGrpSpPr>
          <p:cNvPr id="216" name="Google Shape;216;p24"/>
          <p:cNvGrpSpPr/>
          <p:nvPr/>
        </p:nvGrpSpPr>
        <p:grpSpPr>
          <a:xfrm>
            <a:off x="-310473" y="3500727"/>
            <a:ext cx="9764950" cy="2327954"/>
            <a:chOff x="-310473" y="3500727"/>
            <a:chExt cx="9764950" cy="2327954"/>
          </a:xfrm>
        </p:grpSpPr>
        <p:sp>
          <p:nvSpPr>
            <p:cNvPr id="217" name="Google Shape;217;p24"/>
            <p:cNvSpPr/>
            <p:nvPr/>
          </p:nvSpPr>
          <p:spPr>
            <a:xfrm rot="10800000" flipH="1">
              <a:off x="927364" y="46300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rot="10800000" flipH="1">
              <a:off x="273054" y="48605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310473" y="39963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125483" y="35007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flipH="1">
              <a:off x="8615767" y="39963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flipH="1">
              <a:off x="8424002" y="35007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rot="10800000">
              <a:off x="7377929" y="46300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rot="10800000">
              <a:off x="8032239" y="48605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6" name="Google Shape;226;p24"/>
          <p:cNvSpPr txBox="1">
            <a:spLocks noGrp="1"/>
          </p:cNvSpPr>
          <p:nvPr>
            <p:ph type="subTitle" idx="1"/>
          </p:nvPr>
        </p:nvSpPr>
        <p:spPr>
          <a:xfrm>
            <a:off x="4821081" y="2782975"/>
            <a:ext cx="2844000" cy="11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24"/>
          <p:cNvSpPr txBox="1">
            <a:spLocks noGrp="1"/>
          </p:cNvSpPr>
          <p:nvPr>
            <p:ph type="subTitle" idx="2"/>
          </p:nvPr>
        </p:nvSpPr>
        <p:spPr>
          <a:xfrm>
            <a:off x="1478950" y="2782975"/>
            <a:ext cx="2844000" cy="11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4"/>
          <p:cNvSpPr txBox="1">
            <a:spLocks noGrp="1"/>
          </p:cNvSpPr>
          <p:nvPr>
            <p:ph type="subTitle" idx="3"/>
          </p:nvPr>
        </p:nvSpPr>
        <p:spPr>
          <a:xfrm>
            <a:off x="1478950" y="2370625"/>
            <a:ext cx="2844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29" name="Google Shape;229;p24"/>
          <p:cNvSpPr txBox="1">
            <a:spLocks noGrp="1"/>
          </p:cNvSpPr>
          <p:nvPr>
            <p:ph type="subTitle" idx="4"/>
          </p:nvPr>
        </p:nvSpPr>
        <p:spPr>
          <a:xfrm>
            <a:off x="4821091" y="2370625"/>
            <a:ext cx="2844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0"/>
        <p:cNvGrpSpPr/>
        <p:nvPr/>
      </p:nvGrpSpPr>
      <p:grpSpPr>
        <a:xfrm>
          <a:off x="0" y="0"/>
          <a:ext cx="0" cy="0"/>
          <a:chOff x="0" y="0"/>
          <a:chExt cx="0" cy="0"/>
        </a:xfrm>
      </p:grpSpPr>
      <p:grpSp>
        <p:nvGrpSpPr>
          <p:cNvPr id="231" name="Google Shape;231;p25"/>
          <p:cNvGrpSpPr/>
          <p:nvPr/>
        </p:nvGrpSpPr>
        <p:grpSpPr>
          <a:xfrm>
            <a:off x="-655296" y="3436585"/>
            <a:ext cx="10454595" cy="2311221"/>
            <a:chOff x="-655296" y="3436585"/>
            <a:chExt cx="10454595" cy="2311221"/>
          </a:xfrm>
        </p:grpSpPr>
        <p:sp>
          <p:nvSpPr>
            <p:cNvPr id="232" name="Google Shape;232;p25"/>
            <p:cNvSpPr/>
            <p:nvPr/>
          </p:nvSpPr>
          <p:spPr>
            <a:xfrm rot="10800000" flipH="1">
              <a:off x="-136836" y="34365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a:off x="183414" y="454091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10800000" flipH="1">
              <a:off x="-655296" y="390306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10800000">
              <a:off x="8442129" y="34365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flipH="1">
              <a:off x="8121879" y="454091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10800000">
              <a:off x="8960589" y="390306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10800000">
              <a:off x="7718714" y="47796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10800000">
              <a:off x="586589" y="47796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1" name="Google Shape;241;p25"/>
          <p:cNvSpPr txBox="1">
            <a:spLocks noGrp="1"/>
          </p:cNvSpPr>
          <p:nvPr>
            <p:ph type="subTitle" idx="1"/>
          </p:nvPr>
        </p:nvSpPr>
        <p:spPr>
          <a:xfrm>
            <a:off x="4646250"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5"/>
          <p:cNvSpPr txBox="1">
            <a:spLocks noGrp="1"/>
          </p:cNvSpPr>
          <p:nvPr>
            <p:ph type="subTitle" idx="2"/>
          </p:nvPr>
        </p:nvSpPr>
        <p:spPr>
          <a:xfrm>
            <a:off x="1099338"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59" r:id="rId7"/>
    <p:sldLayoutId id="2147483670" r:id="rId8"/>
    <p:sldLayoutId id="2147483671" r:id="rId9"/>
    <p:sldLayoutId id="2147483677" r:id="rId10"/>
    <p:sldLayoutId id="214748367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customXml" Target="../ink/ink5.xml"/><Relationship Id="rId1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customXml" Target="../ink/ink2.xml"/><Relationship Id="rId12" Type="http://schemas.openxmlformats.org/officeDocument/2006/relationships/image" Target="../media/image13.png"/><Relationship Id="rId17" Type="http://schemas.openxmlformats.org/officeDocument/2006/relationships/customXml" Target="../ink/ink7.xml"/><Relationship Id="rId2" Type="http://schemas.openxmlformats.org/officeDocument/2006/relationships/notesSlide" Target="../notesSlides/notesSlide4.xml"/><Relationship Id="rId16" Type="http://schemas.openxmlformats.org/officeDocument/2006/relationships/image" Target="../media/image15.png"/><Relationship Id="rId20"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00.png"/><Relationship Id="rId11" Type="http://schemas.openxmlformats.org/officeDocument/2006/relationships/customXml" Target="../ink/ink4.xml"/><Relationship Id="rId15" Type="http://schemas.openxmlformats.org/officeDocument/2006/relationships/customXml" Target="../ink/ink6.xml"/><Relationship Id="rId10" Type="http://schemas.openxmlformats.org/officeDocument/2006/relationships/image" Target="../media/image12.png"/><Relationship Id="rId19" Type="http://schemas.openxmlformats.org/officeDocument/2006/relationships/image" Target="../media/image6.png"/><Relationship Id="rId4" Type="http://schemas.openxmlformats.org/officeDocument/2006/relationships/customXml" Target="../ink/ink1.xml"/><Relationship Id="rId9" Type="http://schemas.openxmlformats.org/officeDocument/2006/relationships/customXml" Target="../ink/ink3.xml"/><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cxnSp>
        <p:nvCxnSpPr>
          <p:cNvPr id="346" name="Google Shape;346;p36"/>
          <p:cNvCxnSpPr>
            <a:cxnSpLocks/>
          </p:cNvCxnSpPr>
          <p:nvPr/>
        </p:nvCxnSpPr>
        <p:spPr>
          <a:xfrm>
            <a:off x="739712" y="681582"/>
            <a:ext cx="378388" cy="0"/>
          </a:xfrm>
          <a:prstGeom prst="straightConnector1">
            <a:avLst/>
          </a:prstGeom>
          <a:noFill/>
          <a:ln w="19050" cap="flat" cmpd="sng">
            <a:solidFill>
              <a:schemeClr val="dk1"/>
            </a:solidFill>
            <a:prstDash val="solid"/>
            <a:round/>
            <a:headEnd type="none" w="med" len="med"/>
            <a:tailEnd type="none" w="med" len="med"/>
          </a:ln>
        </p:spPr>
      </p:cxnSp>
      <p:pic>
        <p:nvPicPr>
          <p:cNvPr id="26" name="Video 25" title="Pen And Notebook Icons">
            <a:hlinkClick r:id="" action="ppaction://media"/>
            <a:extLst>
              <a:ext uri="{FF2B5EF4-FFF2-40B4-BE49-F238E27FC236}">
                <a16:creationId xmlns:a16="http://schemas.microsoft.com/office/drawing/2014/main" id="{08811662-4E5B-F599-7316-376AB41A38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82760" y="1791324"/>
            <a:ext cx="2568628" cy="2226726"/>
          </a:xfrm>
          <a:prstGeom prst="roundRect">
            <a:avLst/>
          </a:prstGeom>
        </p:spPr>
      </p:pic>
      <p:grpSp>
        <p:nvGrpSpPr>
          <p:cNvPr id="347" name="Google Shape;347;p36"/>
          <p:cNvGrpSpPr/>
          <p:nvPr/>
        </p:nvGrpSpPr>
        <p:grpSpPr>
          <a:xfrm>
            <a:off x="5115337" y="-428624"/>
            <a:ext cx="4275118" cy="6450405"/>
            <a:chOff x="5115337" y="-428624"/>
            <a:chExt cx="4275118" cy="6450405"/>
          </a:xfrm>
        </p:grpSpPr>
        <p:sp>
          <p:nvSpPr>
            <p:cNvPr id="348" name="Google Shape;348;p36"/>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rot="10800000" flipH="1">
              <a:off x="5983934" y="50536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TextBox 17">
            <a:extLst>
              <a:ext uri="{FF2B5EF4-FFF2-40B4-BE49-F238E27FC236}">
                <a16:creationId xmlns:a16="http://schemas.microsoft.com/office/drawing/2014/main" id="{97025E52-02E2-FA50-0D08-CA7AF957D553}"/>
              </a:ext>
            </a:extLst>
          </p:cNvPr>
          <p:cNvSpPr txBox="1"/>
          <p:nvPr/>
        </p:nvSpPr>
        <p:spPr>
          <a:xfrm>
            <a:off x="87045" y="945227"/>
            <a:ext cx="5156940" cy="1384995"/>
          </a:xfrm>
          <a:prstGeom prst="rect">
            <a:avLst/>
          </a:prstGeom>
          <a:solidFill>
            <a:schemeClr val="accent2">
              <a:lumMod val="65000"/>
            </a:schemeClr>
          </a:solidFill>
          <a:effectLst>
            <a:outerShdw blurRad="152400" dist="317500" dir="5400000" sx="90000" sy="-19000" rotWithShape="0">
              <a:prstClr val="black">
                <a:alpha val="15000"/>
              </a:prstClr>
            </a:outerShdw>
          </a:effectLst>
        </p:spPr>
        <p:style>
          <a:lnRef idx="0">
            <a:schemeClr val="accent6"/>
          </a:lnRef>
          <a:fillRef idx="3">
            <a:schemeClr val="accent6"/>
          </a:fillRef>
          <a:effectRef idx="3">
            <a:schemeClr val="accent6"/>
          </a:effectRef>
          <a:fontRef idx="minor">
            <a:schemeClr val="lt1"/>
          </a:fontRef>
        </p:style>
        <p:txBody>
          <a:bodyPr wrap="square">
            <a:spAutoFit/>
          </a:bodyPr>
          <a:lstStyle/>
          <a:p>
            <a:r>
              <a:rPr lang="en-IN" sz="4800" b="1" dirty="0">
                <a:solidFill>
                  <a:schemeClr val="tx2">
                    <a:lumMod val="25000"/>
                  </a:schemeClr>
                </a:solidFill>
                <a:effectLst>
                  <a:outerShdw blurRad="38100" dist="38100" dir="2700000" algn="tl">
                    <a:srgbClr val="000000">
                      <a:alpha val="43137"/>
                    </a:srgbClr>
                  </a:outerShdw>
                </a:effectLst>
              </a:rPr>
              <a:t>Evolving </a:t>
            </a:r>
            <a:r>
              <a:rPr lang="en-IN" sz="4800" dirty="0">
                <a:ln w="0"/>
                <a:solidFill>
                  <a:schemeClr val="accent1"/>
                </a:solidFill>
                <a:effectLst>
                  <a:outerShdw blurRad="38100" dist="25400" dir="5400000" algn="ctr" rotWithShape="0">
                    <a:srgbClr val="6E747A">
                      <a:alpha val="43000"/>
                    </a:srgbClr>
                  </a:outerShdw>
                </a:effectLst>
              </a:rPr>
              <a:t>Markets</a:t>
            </a:r>
            <a:br>
              <a:rPr lang="en-IN" b="1" dirty="0">
                <a:solidFill>
                  <a:schemeClr val="tx2">
                    <a:lumMod val="25000"/>
                  </a:schemeClr>
                </a:solidFill>
                <a:effectLst>
                  <a:outerShdw blurRad="38100" dist="38100" dir="2700000" algn="tl">
                    <a:srgbClr val="000000">
                      <a:alpha val="43137"/>
                    </a:srgbClr>
                  </a:outerShdw>
                </a:effectLst>
              </a:rPr>
            </a:br>
            <a:r>
              <a:rPr lang="en-US" sz="1800" b="1" i="0" dirty="0">
                <a:solidFill>
                  <a:schemeClr val="tx2">
                    <a:lumMod val="25000"/>
                  </a:schemeClr>
                </a:solidFill>
                <a:effectLst>
                  <a:outerShdw blurRad="38100" dist="38100" dir="2700000" algn="tl">
                    <a:srgbClr val="000000">
                      <a:alpha val="43137"/>
                    </a:srgbClr>
                  </a:outerShdw>
                </a:effectLst>
              </a:rPr>
              <a:t>A Data-Driven Approach to Understand ETF Trends</a:t>
            </a:r>
            <a:endParaRPr lang="en-IN" b="1" dirty="0">
              <a:solidFill>
                <a:schemeClr val="tx2">
                  <a:lumMod val="25000"/>
                </a:schemeClr>
              </a:solidFill>
              <a:effectLst>
                <a:outerShdw blurRad="38100" dist="38100" dir="2700000" algn="tl">
                  <a:srgbClr val="000000">
                    <a:alpha val="43137"/>
                  </a:srgbClr>
                </a:outerShdw>
              </a:effectLst>
            </a:endParaRPr>
          </a:p>
        </p:txBody>
      </p:sp>
      <p:pic>
        <p:nvPicPr>
          <p:cNvPr id="32" name="Picture 31">
            <a:extLst>
              <a:ext uri="{FF2B5EF4-FFF2-40B4-BE49-F238E27FC236}">
                <a16:creationId xmlns:a16="http://schemas.microsoft.com/office/drawing/2014/main" id="{59559E6B-58A4-C6DD-6EE9-F3961336086D}"/>
              </a:ext>
            </a:extLst>
          </p:cNvPr>
          <p:cNvPicPr>
            <a:picLocks noChangeAspect="1"/>
          </p:cNvPicPr>
          <p:nvPr/>
        </p:nvPicPr>
        <p:blipFill>
          <a:blip r:embed="rId6"/>
          <a:stretch>
            <a:fillRect/>
          </a:stretch>
        </p:blipFill>
        <p:spPr>
          <a:xfrm>
            <a:off x="0" y="2389461"/>
            <a:ext cx="9144000" cy="2719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00"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6"/>
                                        </p:tgtEl>
                                      </p:cBhvr>
                                    </p:cmd>
                                  </p:childTnLst>
                                </p:cTn>
                              </p:par>
                            </p:childTnLst>
                          </p:cTn>
                        </p:par>
                      </p:childTnLst>
                    </p:cTn>
                  </p:par>
                </p:childTnLst>
              </p:cTn>
              <p:nextCondLst>
                <p:cond evt="onClick" delay="0">
                  <p:tgtEl>
                    <p:spTgt spid="26"/>
                  </p:tgtEl>
                </p:cond>
              </p:nextCondLst>
            </p:seq>
            <p:video>
              <p:cMediaNode vol="80000" mute="1">
                <p:cTn id="12" repeatCount="indefinite" fill="hold" display="0">
                  <p:stCondLst>
                    <p:cond delay="indefinite"/>
                  </p:stCondLst>
                </p:cTn>
                <p:tgtEl>
                  <p:spTgt spid="2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grpSp>
        <p:nvGrpSpPr>
          <p:cNvPr id="464" name="Google Shape;464;p42"/>
          <p:cNvGrpSpPr/>
          <p:nvPr/>
        </p:nvGrpSpPr>
        <p:grpSpPr>
          <a:xfrm>
            <a:off x="5430930" y="-445784"/>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17D53EE5-747F-602E-5422-3C0C21D476BB}"/>
              </a:ext>
            </a:extLst>
          </p:cNvPr>
          <p:cNvPicPr>
            <a:picLocks noChangeAspect="1"/>
          </p:cNvPicPr>
          <p:nvPr/>
        </p:nvPicPr>
        <p:blipFill>
          <a:blip r:embed="rId3"/>
          <a:stretch>
            <a:fillRect/>
          </a:stretch>
        </p:blipFill>
        <p:spPr>
          <a:xfrm>
            <a:off x="185503" y="559543"/>
            <a:ext cx="8177504" cy="4207512"/>
          </a:xfrm>
          <a:prstGeom prst="rect">
            <a:avLst/>
          </a:prstGeom>
        </p:spPr>
      </p:pic>
      <p:sp>
        <p:nvSpPr>
          <p:cNvPr id="463" name="Google Shape;463;p42"/>
          <p:cNvSpPr txBox="1">
            <a:spLocks noGrp="1"/>
          </p:cNvSpPr>
          <p:nvPr>
            <p:ph type="subTitle" idx="1"/>
          </p:nvPr>
        </p:nvSpPr>
        <p:spPr>
          <a:xfrm>
            <a:off x="0" y="62685"/>
            <a:ext cx="9143999" cy="4085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sz="2400" b="1" dirty="0">
                <a:latin typeface="+mn-lt"/>
                <a:cs typeface="Arial"/>
              </a:rPr>
              <a:t>ARIMA Prediction for all ETF’s </a:t>
            </a:r>
            <a:endParaRPr sz="2400" b="1" dirty="0">
              <a:latin typeface="+mn-lt"/>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13" name="Picture 12">
            <a:extLst>
              <a:ext uri="{FF2B5EF4-FFF2-40B4-BE49-F238E27FC236}">
                <a16:creationId xmlns:a16="http://schemas.microsoft.com/office/drawing/2014/main" id="{22129770-48BE-C6A2-7480-40061A6CA035}"/>
              </a:ext>
            </a:extLst>
          </p:cNvPr>
          <p:cNvPicPr>
            <a:picLocks noChangeAspect="1"/>
          </p:cNvPicPr>
          <p:nvPr/>
        </p:nvPicPr>
        <p:blipFill>
          <a:blip r:embed="rId3"/>
          <a:stretch>
            <a:fillRect/>
          </a:stretch>
        </p:blipFill>
        <p:spPr>
          <a:xfrm>
            <a:off x="0" y="322489"/>
            <a:ext cx="2601014" cy="1556216"/>
          </a:xfrm>
          <a:prstGeom prst="rect">
            <a:avLst/>
          </a:prstGeom>
        </p:spPr>
      </p:pic>
      <p:pic>
        <p:nvPicPr>
          <p:cNvPr id="15" name="Picture 14">
            <a:extLst>
              <a:ext uri="{FF2B5EF4-FFF2-40B4-BE49-F238E27FC236}">
                <a16:creationId xmlns:a16="http://schemas.microsoft.com/office/drawing/2014/main" id="{38C1268E-3BF3-C147-CAA8-6CC2777B6C4E}"/>
              </a:ext>
            </a:extLst>
          </p:cNvPr>
          <p:cNvPicPr>
            <a:picLocks noChangeAspect="1"/>
          </p:cNvPicPr>
          <p:nvPr/>
        </p:nvPicPr>
        <p:blipFill>
          <a:blip r:embed="rId4"/>
          <a:stretch>
            <a:fillRect/>
          </a:stretch>
        </p:blipFill>
        <p:spPr>
          <a:xfrm>
            <a:off x="0" y="1911768"/>
            <a:ext cx="2601015" cy="1545034"/>
          </a:xfrm>
          <a:prstGeom prst="rect">
            <a:avLst/>
          </a:prstGeom>
        </p:spPr>
      </p:pic>
      <p:pic>
        <p:nvPicPr>
          <p:cNvPr id="17" name="Picture 16">
            <a:extLst>
              <a:ext uri="{FF2B5EF4-FFF2-40B4-BE49-F238E27FC236}">
                <a16:creationId xmlns:a16="http://schemas.microsoft.com/office/drawing/2014/main" id="{3366B496-CE11-F3B6-1BBD-37DF010C043E}"/>
              </a:ext>
            </a:extLst>
          </p:cNvPr>
          <p:cNvPicPr>
            <a:picLocks noChangeAspect="1"/>
          </p:cNvPicPr>
          <p:nvPr/>
        </p:nvPicPr>
        <p:blipFill>
          <a:blip r:embed="rId5"/>
          <a:stretch>
            <a:fillRect/>
          </a:stretch>
        </p:blipFill>
        <p:spPr>
          <a:xfrm>
            <a:off x="3050670" y="1906176"/>
            <a:ext cx="2601016" cy="1556217"/>
          </a:xfrm>
          <a:prstGeom prst="rect">
            <a:avLst/>
          </a:prstGeom>
        </p:spPr>
      </p:pic>
      <p:pic>
        <p:nvPicPr>
          <p:cNvPr id="19" name="Picture 18">
            <a:extLst>
              <a:ext uri="{FF2B5EF4-FFF2-40B4-BE49-F238E27FC236}">
                <a16:creationId xmlns:a16="http://schemas.microsoft.com/office/drawing/2014/main" id="{B0C0CE85-AB54-7B44-1A5F-43C21F0565DE}"/>
              </a:ext>
            </a:extLst>
          </p:cNvPr>
          <p:cNvPicPr>
            <a:picLocks noChangeAspect="1"/>
          </p:cNvPicPr>
          <p:nvPr/>
        </p:nvPicPr>
        <p:blipFill>
          <a:blip r:embed="rId6"/>
          <a:stretch>
            <a:fillRect/>
          </a:stretch>
        </p:blipFill>
        <p:spPr>
          <a:xfrm>
            <a:off x="0" y="3637972"/>
            <a:ext cx="2601014" cy="1550604"/>
          </a:xfrm>
          <a:prstGeom prst="rect">
            <a:avLst/>
          </a:prstGeom>
        </p:spPr>
      </p:pic>
      <p:pic>
        <p:nvPicPr>
          <p:cNvPr id="21" name="Picture 20">
            <a:extLst>
              <a:ext uri="{FF2B5EF4-FFF2-40B4-BE49-F238E27FC236}">
                <a16:creationId xmlns:a16="http://schemas.microsoft.com/office/drawing/2014/main" id="{FCB58518-E9B2-F80E-004E-4380AC062AFF}"/>
              </a:ext>
            </a:extLst>
          </p:cNvPr>
          <p:cNvPicPr>
            <a:picLocks noChangeAspect="1"/>
          </p:cNvPicPr>
          <p:nvPr/>
        </p:nvPicPr>
        <p:blipFill>
          <a:blip r:embed="rId7"/>
          <a:stretch>
            <a:fillRect/>
          </a:stretch>
        </p:blipFill>
        <p:spPr>
          <a:xfrm>
            <a:off x="6101341" y="322489"/>
            <a:ext cx="2601015" cy="1556216"/>
          </a:xfrm>
          <a:prstGeom prst="rect">
            <a:avLst/>
          </a:prstGeom>
        </p:spPr>
      </p:pic>
      <p:pic>
        <p:nvPicPr>
          <p:cNvPr id="23" name="Picture 22">
            <a:extLst>
              <a:ext uri="{FF2B5EF4-FFF2-40B4-BE49-F238E27FC236}">
                <a16:creationId xmlns:a16="http://schemas.microsoft.com/office/drawing/2014/main" id="{DA2E204A-9C56-C413-ACA6-C136E241877B}"/>
              </a:ext>
            </a:extLst>
          </p:cNvPr>
          <p:cNvPicPr>
            <a:picLocks noChangeAspect="1"/>
          </p:cNvPicPr>
          <p:nvPr/>
        </p:nvPicPr>
        <p:blipFill>
          <a:blip r:embed="rId8"/>
          <a:stretch>
            <a:fillRect/>
          </a:stretch>
        </p:blipFill>
        <p:spPr>
          <a:xfrm>
            <a:off x="6101342" y="1911768"/>
            <a:ext cx="2601014" cy="1556216"/>
          </a:xfrm>
          <a:prstGeom prst="rect">
            <a:avLst/>
          </a:prstGeom>
        </p:spPr>
      </p:pic>
      <p:pic>
        <p:nvPicPr>
          <p:cNvPr id="25" name="Picture 24">
            <a:extLst>
              <a:ext uri="{FF2B5EF4-FFF2-40B4-BE49-F238E27FC236}">
                <a16:creationId xmlns:a16="http://schemas.microsoft.com/office/drawing/2014/main" id="{A83D8735-F7D5-DA07-582E-489EF021EAB8}"/>
              </a:ext>
            </a:extLst>
          </p:cNvPr>
          <p:cNvPicPr>
            <a:picLocks noChangeAspect="1"/>
          </p:cNvPicPr>
          <p:nvPr/>
        </p:nvPicPr>
        <p:blipFill>
          <a:blip r:embed="rId9"/>
          <a:stretch>
            <a:fillRect/>
          </a:stretch>
        </p:blipFill>
        <p:spPr>
          <a:xfrm>
            <a:off x="6101341" y="3587284"/>
            <a:ext cx="2601014" cy="1556216"/>
          </a:xfrm>
          <a:prstGeom prst="rect">
            <a:avLst/>
          </a:prstGeom>
        </p:spPr>
      </p:pic>
      <p:sp>
        <p:nvSpPr>
          <p:cNvPr id="27" name="TextBox 26">
            <a:extLst>
              <a:ext uri="{FF2B5EF4-FFF2-40B4-BE49-F238E27FC236}">
                <a16:creationId xmlns:a16="http://schemas.microsoft.com/office/drawing/2014/main" id="{6C45CCD2-0321-6D19-967C-555804691C03}"/>
              </a:ext>
            </a:extLst>
          </p:cNvPr>
          <p:cNvSpPr txBox="1"/>
          <p:nvPr/>
        </p:nvSpPr>
        <p:spPr>
          <a:xfrm>
            <a:off x="0" y="0"/>
            <a:ext cx="9144000" cy="369332"/>
          </a:xfrm>
          <a:prstGeom prst="rect">
            <a:avLst/>
          </a:prstGeom>
          <a:noFill/>
        </p:spPr>
        <p:txBody>
          <a:bodyPr wrap="square">
            <a:spAutoFit/>
          </a:bodyPr>
          <a:lstStyle/>
          <a:p>
            <a:pPr algn="ctr"/>
            <a:r>
              <a:rPr lang="en-IN" sz="1800" b="1" dirty="0">
                <a:solidFill>
                  <a:schemeClr val="dk1"/>
                </a:solidFill>
                <a:latin typeface="+mn-lt"/>
                <a:sym typeface="DM Sans"/>
              </a:rPr>
              <a:t>Future Forecasts With ARIMA, LSTM and </a:t>
            </a:r>
            <a:r>
              <a:rPr lang="en-IN" sz="1800" b="1" dirty="0" err="1">
                <a:solidFill>
                  <a:schemeClr val="dk1"/>
                </a:solidFill>
                <a:latin typeface="+mn-lt"/>
                <a:sym typeface="DM Sans"/>
              </a:rPr>
              <a:t>XGBoost</a:t>
            </a:r>
            <a:endParaRPr lang="en-IN" sz="1800" b="1" dirty="0">
              <a:solidFill>
                <a:schemeClr val="dk1"/>
              </a:solidFill>
              <a:latin typeface="+mn-lt"/>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E2AB-5168-6889-2C8C-43832B7D5BC8}"/>
              </a:ext>
            </a:extLst>
          </p:cNvPr>
          <p:cNvSpPr>
            <a:spLocks noGrp="1"/>
          </p:cNvSpPr>
          <p:nvPr>
            <p:ph type="title"/>
          </p:nvPr>
        </p:nvSpPr>
        <p:spPr>
          <a:xfrm>
            <a:off x="720000" y="50320"/>
            <a:ext cx="7704000" cy="572700"/>
          </a:xfrm>
        </p:spPr>
        <p:txBody>
          <a:bodyPr/>
          <a:lstStyle/>
          <a:p>
            <a:r>
              <a:rPr lang="en-IN" sz="2400" dirty="0">
                <a:latin typeface="+mn-lt"/>
                <a:cs typeface="Arial"/>
                <a:sym typeface="DM Sans"/>
              </a:rPr>
              <a:t>Cumulative Log Return for all ETF</a:t>
            </a:r>
          </a:p>
        </p:txBody>
      </p:sp>
      <p:pic>
        <p:nvPicPr>
          <p:cNvPr id="10" name="Picture 9">
            <a:extLst>
              <a:ext uri="{FF2B5EF4-FFF2-40B4-BE49-F238E27FC236}">
                <a16:creationId xmlns:a16="http://schemas.microsoft.com/office/drawing/2014/main" id="{329A326C-ADCF-F985-69F1-7F45EA92D919}"/>
              </a:ext>
            </a:extLst>
          </p:cNvPr>
          <p:cNvPicPr>
            <a:picLocks noChangeAspect="1"/>
          </p:cNvPicPr>
          <p:nvPr/>
        </p:nvPicPr>
        <p:blipFill>
          <a:blip r:embed="rId2"/>
          <a:stretch>
            <a:fillRect/>
          </a:stretch>
        </p:blipFill>
        <p:spPr>
          <a:xfrm>
            <a:off x="1526193" y="977805"/>
            <a:ext cx="5848445" cy="3404729"/>
          </a:xfrm>
          <a:prstGeom prst="rect">
            <a:avLst/>
          </a:prstGeom>
        </p:spPr>
      </p:pic>
    </p:spTree>
    <p:extLst>
      <p:ext uri="{BB962C8B-B14F-4D97-AF65-F5344CB8AC3E}">
        <p14:creationId xmlns:p14="http://schemas.microsoft.com/office/powerpoint/2010/main" val="285757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8EDE-BD64-3B57-B5CC-B6F349F77EE1}"/>
              </a:ext>
            </a:extLst>
          </p:cNvPr>
          <p:cNvSpPr>
            <a:spLocks noGrp="1"/>
          </p:cNvSpPr>
          <p:nvPr>
            <p:ph type="title"/>
          </p:nvPr>
        </p:nvSpPr>
        <p:spPr>
          <a:xfrm>
            <a:off x="720000" y="45780"/>
            <a:ext cx="7704000" cy="572700"/>
          </a:xfrm>
        </p:spPr>
        <p:txBody>
          <a:bodyPr/>
          <a:lstStyle/>
          <a:p>
            <a:r>
              <a:rPr lang="en-US" sz="2400" dirty="0">
                <a:latin typeface="+mn-lt"/>
              </a:rPr>
              <a:t>Plot for linear regression predictions</a:t>
            </a:r>
            <a:endParaRPr lang="en-IN" sz="2400" dirty="0">
              <a:latin typeface="+mn-lt"/>
            </a:endParaRPr>
          </a:p>
        </p:txBody>
      </p:sp>
      <p:pic>
        <p:nvPicPr>
          <p:cNvPr id="8" name="Picture 7">
            <a:extLst>
              <a:ext uri="{FF2B5EF4-FFF2-40B4-BE49-F238E27FC236}">
                <a16:creationId xmlns:a16="http://schemas.microsoft.com/office/drawing/2014/main" id="{7781078D-7697-E5C8-BDA5-CEA48256DAC8}"/>
              </a:ext>
            </a:extLst>
          </p:cNvPr>
          <p:cNvPicPr>
            <a:picLocks noChangeAspect="1"/>
          </p:cNvPicPr>
          <p:nvPr/>
        </p:nvPicPr>
        <p:blipFill>
          <a:blip r:embed="rId2"/>
          <a:stretch>
            <a:fillRect/>
          </a:stretch>
        </p:blipFill>
        <p:spPr>
          <a:xfrm>
            <a:off x="720000" y="973501"/>
            <a:ext cx="7585656" cy="3529536"/>
          </a:xfrm>
          <a:prstGeom prst="rect">
            <a:avLst/>
          </a:prstGeom>
        </p:spPr>
      </p:pic>
    </p:spTree>
    <p:extLst>
      <p:ext uri="{BB962C8B-B14F-4D97-AF65-F5344CB8AC3E}">
        <p14:creationId xmlns:p14="http://schemas.microsoft.com/office/powerpoint/2010/main" val="605436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7CBB1-EBAB-9C32-DBC4-F909BE12AD6C}"/>
              </a:ext>
            </a:extLst>
          </p:cNvPr>
          <p:cNvSpPr>
            <a:spLocks noGrp="1"/>
          </p:cNvSpPr>
          <p:nvPr>
            <p:ph type="title"/>
          </p:nvPr>
        </p:nvSpPr>
        <p:spPr>
          <a:xfrm>
            <a:off x="720000" y="90153"/>
            <a:ext cx="7704000" cy="572700"/>
          </a:xfrm>
        </p:spPr>
        <p:txBody>
          <a:bodyPr/>
          <a:lstStyle/>
          <a:p>
            <a:r>
              <a:rPr lang="en-IN" sz="2400" dirty="0">
                <a:latin typeface="+mn-lt"/>
              </a:rPr>
              <a:t>Portfolio Allocation</a:t>
            </a:r>
          </a:p>
        </p:txBody>
      </p:sp>
      <p:pic>
        <p:nvPicPr>
          <p:cNvPr id="8" name="Picture 7">
            <a:extLst>
              <a:ext uri="{FF2B5EF4-FFF2-40B4-BE49-F238E27FC236}">
                <a16:creationId xmlns:a16="http://schemas.microsoft.com/office/drawing/2014/main" id="{D60FE93D-1BDE-FA72-83DE-77AB2776F9B9}"/>
              </a:ext>
            </a:extLst>
          </p:cNvPr>
          <p:cNvPicPr>
            <a:picLocks noChangeAspect="1"/>
          </p:cNvPicPr>
          <p:nvPr/>
        </p:nvPicPr>
        <p:blipFill>
          <a:blip r:embed="rId2"/>
          <a:stretch>
            <a:fillRect/>
          </a:stretch>
        </p:blipFill>
        <p:spPr>
          <a:xfrm>
            <a:off x="971139" y="782817"/>
            <a:ext cx="6595845" cy="3719125"/>
          </a:xfrm>
          <a:prstGeom prst="rect">
            <a:avLst/>
          </a:prstGeom>
        </p:spPr>
      </p:pic>
      <p:sp>
        <p:nvSpPr>
          <p:cNvPr id="5" name="TextBox 4">
            <a:extLst>
              <a:ext uri="{FF2B5EF4-FFF2-40B4-BE49-F238E27FC236}">
                <a16:creationId xmlns:a16="http://schemas.microsoft.com/office/drawing/2014/main" id="{EB6C59E5-A259-30FB-66F2-35AD3FD79B94}"/>
              </a:ext>
            </a:extLst>
          </p:cNvPr>
          <p:cNvSpPr txBox="1"/>
          <p:nvPr/>
        </p:nvSpPr>
        <p:spPr>
          <a:xfrm>
            <a:off x="2676232" y="4621906"/>
            <a:ext cx="4890752" cy="307777"/>
          </a:xfrm>
          <a:prstGeom prst="rect">
            <a:avLst/>
          </a:prstGeom>
          <a:noFill/>
        </p:spPr>
        <p:txBody>
          <a:bodyPr wrap="square">
            <a:spAutoFit/>
          </a:bodyPr>
          <a:lstStyle/>
          <a:p>
            <a:r>
              <a:rPr lang="en-IN" dirty="0"/>
              <a:t>Investment with the example of 100000 Euro</a:t>
            </a:r>
          </a:p>
        </p:txBody>
      </p:sp>
    </p:spTree>
    <p:extLst>
      <p:ext uri="{BB962C8B-B14F-4D97-AF65-F5344CB8AC3E}">
        <p14:creationId xmlns:p14="http://schemas.microsoft.com/office/powerpoint/2010/main" val="2977901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02A6-12D5-62A5-FEAA-558185775592}"/>
              </a:ext>
            </a:extLst>
          </p:cNvPr>
          <p:cNvSpPr>
            <a:spLocks noGrp="1"/>
          </p:cNvSpPr>
          <p:nvPr>
            <p:ph type="title"/>
          </p:nvPr>
        </p:nvSpPr>
        <p:spPr>
          <a:xfrm>
            <a:off x="720000" y="71538"/>
            <a:ext cx="7704000" cy="572700"/>
          </a:xfrm>
        </p:spPr>
        <p:txBody>
          <a:bodyPr/>
          <a:lstStyle/>
          <a:p>
            <a:r>
              <a:rPr lang="en-IN" sz="2400" dirty="0"/>
              <a:t>Code overview</a:t>
            </a:r>
          </a:p>
        </p:txBody>
      </p:sp>
      <p:pic>
        <p:nvPicPr>
          <p:cNvPr id="1026" name="Picture 2" descr="Code-review - Kostenlose schnittstelle-Icons">
            <a:extLst>
              <a:ext uri="{FF2B5EF4-FFF2-40B4-BE49-F238E27FC236}">
                <a16:creationId xmlns:a16="http://schemas.microsoft.com/office/drawing/2014/main" id="{14C9FA77-5A1A-46EF-EB08-7AF5C4F5D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671" y="1419352"/>
            <a:ext cx="2015812" cy="2015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5CD927-0320-A5B1-C936-3AE959566A1F}"/>
              </a:ext>
            </a:extLst>
          </p:cNvPr>
          <p:cNvSpPr txBox="1"/>
          <p:nvPr/>
        </p:nvSpPr>
        <p:spPr>
          <a:xfrm>
            <a:off x="3554569" y="1060450"/>
            <a:ext cx="4346620" cy="4955203"/>
          </a:xfrm>
          <a:prstGeom prst="rect">
            <a:avLst/>
          </a:prstGeom>
          <a:noFill/>
        </p:spPr>
        <p:txBody>
          <a:bodyPr wrap="square" rtlCol="0">
            <a:spAutoFit/>
          </a:bodyPr>
          <a:lstStyle/>
          <a:p>
            <a:r>
              <a:rPr lang="en-IN" dirty="0"/>
              <a:t>Programming : Python</a:t>
            </a:r>
          </a:p>
          <a:p>
            <a:endParaRPr lang="en-IN" dirty="0"/>
          </a:p>
          <a:p>
            <a:r>
              <a:rPr lang="en-IN" dirty="0"/>
              <a:t>IDE : Spyder</a:t>
            </a:r>
          </a:p>
          <a:p>
            <a:endParaRPr lang="en-IN" dirty="0"/>
          </a:p>
          <a:p>
            <a:r>
              <a:rPr lang="en-IN" dirty="0"/>
              <a:t>Major Library and PIP</a:t>
            </a:r>
            <a:r>
              <a:rPr lang="en-IN" sz="800" dirty="0"/>
              <a:t>:</a:t>
            </a:r>
          </a:p>
          <a:p>
            <a:pPr marL="171450" indent="-171450">
              <a:buFont typeface="Arial" panose="020B0604020202020204" pitchFamily="34" charset="0"/>
              <a:buChar char="•"/>
            </a:pPr>
            <a:r>
              <a:rPr lang="en-IN" sz="800" dirty="0"/>
              <a:t>#!pip install </a:t>
            </a:r>
            <a:r>
              <a:rPr lang="en-IN" sz="800" dirty="0" err="1"/>
              <a:t>numpy</a:t>
            </a:r>
            <a:endParaRPr lang="en-IN" sz="800" dirty="0"/>
          </a:p>
          <a:p>
            <a:pPr marL="171450" indent="-171450">
              <a:buFont typeface="Arial" panose="020B0604020202020204" pitchFamily="34" charset="0"/>
              <a:buChar char="•"/>
            </a:pPr>
            <a:r>
              <a:rPr lang="en-IN" sz="800" dirty="0"/>
              <a:t>#!pip install </a:t>
            </a:r>
            <a:r>
              <a:rPr lang="en-IN" sz="800" dirty="0" err="1"/>
              <a:t>yfinance</a:t>
            </a:r>
            <a:endParaRPr lang="en-IN" sz="800" dirty="0"/>
          </a:p>
          <a:p>
            <a:pPr marL="171450" indent="-171450">
              <a:buFont typeface="Arial" panose="020B0604020202020204" pitchFamily="34" charset="0"/>
              <a:buChar char="•"/>
            </a:pPr>
            <a:r>
              <a:rPr lang="en-IN" sz="800" dirty="0"/>
              <a:t>#!pip install pandas</a:t>
            </a:r>
          </a:p>
          <a:p>
            <a:pPr marL="171450" indent="-171450">
              <a:buFont typeface="Arial" panose="020B0604020202020204" pitchFamily="34" charset="0"/>
              <a:buChar char="•"/>
            </a:pPr>
            <a:r>
              <a:rPr lang="en-IN" sz="800" dirty="0"/>
              <a:t>#!pip install pandas</a:t>
            </a:r>
          </a:p>
          <a:p>
            <a:pPr marL="171450" indent="-171450">
              <a:buFont typeface="Arial" panose="020B0604020202020204" pitchFamily="34" charset="0"/>
              <a:buChar char="•"/>
            </a:pPr>
            <a:r>
              <a:rPr lang="en-IN" sz="800" dirty="0"/>
              <a:t>#!pip install matplotlib</a:t>
            </a:r>
          </a:p>
          <a:p>
            <a:pPr marL="171450" indent="-171450">
              <a:buFont typeface="Arial" panose="020B0604020202020204" pitchFamily="34" charset="0"/>
              <a:buChar char="•"/>
            </a:pPr>
            <a:r>
              <a:rPr lang="en-IN" sz="800" dirty="0"/>
              <a:t>#!pip install </a:t>
            </a:r>
            <a:r>
              <a:rPr lang="en-IN" sz="800" dirty="0" err="1"/>
              <a:t>statsmodels</a:t>
            </a:r>
            <a:endParaRPr lang="en-IN" sz="800" dirty="0"/>
          </a:p>
          <a:p>
            <a:pPr marL="171450" indent="-171450">
              <a:buFont typeface="Arial" panose="020B0604020202020204" pitchFamily="34" charset="0"/>
              <a:buChar char="•"/>
            </a:pPr>
            <a:r>
              <a:rPr lang="en-IN" sz="800" dirty="0"/>
              <a:t>#!pip install </a:t>
            </a:r>
            <a:r>
              <a:rPr lang="en-IN" sz="800" dirty="0" err="1"/>
              <a:t>keras</a:t>
            </a:r>
            <a:endParaRPr lang="en-IN" sz="800" dirty="0"/>
          </a:p>
          <a:p>
            <a:pPr marL="171450" indent="-171450">
              <a:buFont typeface="Arial" panose="020B0604020202020204" pitchFamily="34" charset="0"/>
              <a:buChar char="•"/>
            </a:pPr>
            <a:r>
              <a:rPr lang="en-IN" sz="800" dirty="0"/>
              <a:t>#!pip install scikit-learn</a:t>
            </a:r>
          </a:p>
          <a:p>
            <a:pPr marL="171450" indent="-171450">
              <a:buFont typeface="Arial" panose="020B0604020202020204" pitchFamily="34" charset="0"/>
              <a:buChar char="•"/>
            </a:pPr>
            <a:r>
              <a:rPr lang="en-IN" sz="800" dirty="0"/>
              <a:t>#!pip install </a:t>
            </a:r>
            <a:r>
              <a:rPr lang="en-IN" sz="800" dirty="0" err="1"/>
              <a:t>xgboost</a:t>
            </a:r>
            <a:endParaRPr lang="en-IN" sz="800" dirty="0"/>
          </a:p>
          <a:p>
            <a:pPr marL="171450" indent="-171450">
              <a:buFont typeface="Arial" panose="020B0604020202020204" pitchFamily="34" charset="0"/>
              <a:buChar char="•"/>
            </a:pPr>
            <a:r>
              <a:rPr lang="en-IN" sz="800" dirty="0"/>
              <a:t>#!pip install </a:t>
            </a:r>
            <a:r>
              <a:rPr lang="en-IN" sz="800" dirty="0" err="1"/>
              <a:t>scipy</a:t>
            </a:r>
            <a:endParaRPr lang="en-IN" sz="800" dirty="0"/>
          </a:p>
          <a:p>
            <a:pPr marL="171450" indent="-171450">
              <a:buFont typeface="Arial" panose="020B0604020202020204" pitchFamily="34" charset="0"/>
              <a:buChar char="•"/>
            </a:pPr>
            <a:r>
              <a:rPr lang="en-IN" sz="800" dirty="0"/>
              <a:t>import </a:t>
            </a:r>
            <a:r>
              <a:rPr lang="en-IN" sz="800" dirty="0" err="1"/>
              <a:t>numpy</a:t>
            </a:r>
            <a:r>
              <a:rPr lang="en-IN" sz="800" dirty="0"/>
              <a:t> as np</a:t>
            </a:r>
          </a:p>
          <a:p>
            <a:pPr marL="171450" indent="-171450">
              <a:buFont typeface="Arial" panose="020B0604020202020204" pitchFamily="34" charset="0"/>
              <a:buChar char="•"/>
            </a:pPr>
            <a:r>
              <a:rPr lang="en-IN" sz="800" dirty="0"/>
              <a:t>import </a:t>
            </a:r>
            <a:r>
              <a:rPr lang="en-IN" sz="800" dirty="0" err="1"/>
              <a:t>yfinance</a:t>
            </a:r>
            <a:r>
              <a:rPr lang="en-IN" sz="800" dirty="0"/>
              <a:t> as </a:t>
            </a:r>
            <a:r>
              <a:rPr lang="en-IN" sz="800" dirty="0" err="1"/>
              <a:t>yf</a:t>
            </a:r>
            <a:endParaRPr lang="en-IN" sz="800" dirty="0"/>
          </a:p>
          <a:p>
            <a:pPr marL="171450" indent="-171450">
              <a:buFont typeface="Arial" panose="020B0604020202020204" pitchFamily="34" charset="0"/>
              <a:buChar char="•"/>
            </a:pPr>
            <a:r>
              <a:rPr lang="en-IN" sz="800" dirty="0"/>
              <a:t>import pandas as pd</a:t>
            </a:r>
          </a:p>
          <a:p>
            <a:pPr marL="171450" indent="-171450">
              <a:buFont typeface="Arial" panose="020B0604020202020204" pitchFamily="34" charset="0"/>
              <a:buChar char="•"/>
            </a:pPr>
            <a:r>
              <a:rPr lang="en-IN" sz="800" dirty="0"/>
              <a:t>import </a:t>
            </a:r>
            <a:r>
              <a:rPr lang="en-IN" sz="800" dirty="0" err="1"/>
              <a:t>matplotlib.pyplot</a:t>
            </a:r>
            <a:r>
              <a:rPr lang="en-IN" sz="800" dirty="0"/>
              <a:t> as </a:t>
            </a:r>
            <a:r>
              <a:rPr lang="en-IN" sz="800" dirty="0" err="1"/>
              <a:t>plt</a:t>
            </a:r>
            <a:endParaRPr lang="en-IN" sz="800" dirty="0"/>
          </a:p>
          <a:p>
            <a:pPr marL="171450" indent="-171450">
              <a:buFont typeface="Arial" panose="020B0604020202020204" pitchFamily="34" charset="0"/>
              <a:buChar char="•"/>
            </a:pPr>
            <a:r>
              <a:rPr lang="en-IN" sz="800" dirty="0"/>
              <a:t>from </a:t>
            </a:r>
            <a:r>
              <a:rPr lang="en-IN" sz="800" dirty="0" err="1"/>
              <a:t>statsmodels.tsa.holtwinters</a:t>
            </a:r>
            <a:r>
              <a:rPr lang="en-IN" sz="800" dirty="0"/>
              <a:t> import </a:t>
            </a:r>
            <a:r>
              <a:rPr lang="en-IN" sz="800" dirty="0" err="1"/>
              <a:t>SimpleExpSmoothing</a:t>
            </a:r>
            <a:r>
              <a:rPr lang="en-IN" sz="800" dirty="0"/>
              <a:t>, </a:t>
            </a:r>
            <a:r>
              <a:rPr lang="en-IN" sz="800" dirty="0" err="1"/>
              <a:t>ExponentialSmoothing</a:t>
            </a:r>
            <a:endParaRPr lang="en-IN" sz="800" dirty="0"/>
          </a:p>
          <a:p>
            <a:pPr marL="171450" indent="-171450">
              <a:buFont typeface="Arial" panose="020B0604020202020204" pitchFamily="34" charset="0"/>
              <a:buChar char="•"/>
            </a:pPr>
            <a:r>
              <a:rPr lang="en-IN" sz="800" dirty="0"/>
              <a:t>from </a:t>
            </a:r>
            <a:r>
              <a:rPr lang="en-IN" sz="800" dirty="0" err="1"/>
              <a:t>statsmodels.tsa.arima.model</a:t>
            </a:r>
            <a:r>
              <a:rPr lang="en-IN" sz="800" dirty="0"/>
              <a:t> import ARIMA</a:t>
            </a:r>
          </a:p>
          <a:p>
            <a:pPr marL="171450" indent="-171450">
              <a:buFont typeface="Arial" panose="020B0604020202020204" pitchFamily="34" charset="0"/>
              <a:buChar char="•"/>
            </a:pPr>
            <a:r>
              <a:rPr lang="en-IN" sz="800" dirty="0"/>
              <a:t>from </a:t>
            </a:r>
            <a:r>
              <a:rPr lang="en-IN" sz="800" dirty="0" err="1"/>
              <a:t>keras.models</a:t>
            </a:r>
            <a:r>
              <a:rPr lang="en-IN" sz="800" dirty="0"/>
              <a:t> import Sequential</a:t>
            </a:r>
          </a:p>
          <a:p>
            <a:pPr marL="171450" indent="-171450">
              <a:buFont typeface="Arial" panose="020B0604020202020204" pitchFamily="34" charset="0"/>
              <a:buChar char="•"/>
            </a:pPr>
            <a:r>
              <a:rPr lang="en-IN" sz="800" dirty="0"/>
              <a:t>from </a:t>
            </a:r>
            <a:r>
              <a:rPr lang="en-IN" sz="800" dirty="0" err="1"/>
              <a:t>keras.layers</a:t>
            </a:r>
            <a:r>
              <a:rPr lang="en-IN" sz="800" dirty="0"/>
              <a:t> import LSTM, Dense, Dropout</a:t>
            </a:r>
          </a:p>
          <a:p>
            <a:pPr marL="171450" indent="-171450">
              <a:buFont typeface="Arial" panose="020B0604020202020204" pitchFamily="34" charset="0"/>
              <a:buChar char="•"/>
            </a:pPr>
            <a:r>
              <a:rPr lang="en-IN" sz="800" dirty="0"/>
              <a:t>from </a:t>
            </a:r>
            <a:r>
              <a:rPr lang="en-IN" sz="800" dirty="0" err="1"/>
              <a:t>sklearn.preprocessing</a:t>
            </a:r>
            <a:r>
              <a:rPr lang="en-IN" sz="800" dirty="0"/>
              <a:t> import </a:t>
            </a:r>
            <a:r>
              <a:rPr lang="en-IN" sz="800" dirty="0" err="1"/>
              <a:t>MinMaxScaler</a:t>
            </a:r>
            <a:endParaRPr lang="en-IN" sz="800" dirty="0"/>
          </a:p>
          <a:p>
            <a:pPr marL="171450" indent="-171450">
              <a:buFont typeface="Arial" panose="020B0604020202020204" pitchFamily="34" charset="0"/>
              <a:buChar char="•"/>
            </a:pPr>
            <a:r>
              <a:rPr lang="en-IN" sz="800" dirty="0"/>
              <a:t>from </a:t>
            </a:r>
            <a:r>
              <a:rPr lang="en-IN" sz="800" dirty="0" err="1"/>
              <a:t>sklearn.model_selection</a:t>
            </a:r>
            <a:r>
              <a:rPr lang="en-IN" sz="800" dirty="0"/>
              <a:t> import </a:t>
            </a:r>
            <a:r>
              <a:rPr lang="en-IN" sz="800" dirty="0" err="1"/>
              <a:t>train_test_split</a:t>
            </a:r>
            <a:endParaRPr lang="en-IN" sz="800" dirty="0"/>
          </a:p>
          <a:p>
            <a:pPr marL="171450" indent="-171450">
              <a:buFont typeface="Arial" panose="020B0604020202020204" pitchFamily="34" charset="0"/>
              <a:buChar char="•"/>
            </a:pPr>
            <a:r>
              <a:rPr lang="en-IN" sz="800" dirty="0"/>
              <a:t>from </a:t>
            </a:r>
            <a:r>
              <a:rPr lang="en-IN" sz="800" dirty="0" err="1"/>
              <a:t>xgboost</a:t>
            </a:r>
            <a:r>
              <a:rPr lang="en-IN" sz="800" dirty="0"/>
              <a:t> import </a:t>
            </a:r>
            <a:r>
              <a:rPr lang="en-IN" sz="800" dirty="0" err="1"/>
              <a:t>XGBRegressor</a:t>
            </a:r>
            <a:endParaRPr lang="en-IN" sz="800" dirty="0"/>
          </a:p>
          <a:p>
            <a:pPr marL="171450" indent="-171450">
              <a:buFont typeface="Arial" panose="020B0604020202020204" pitchFamily="34" charset="0"/>
              <a:buChar char="•"/>
            </a:pPr>
            <a:r>
              <a:rPr lang="en-IN" sz="800" dirty="0"/>
              <a:t>from </a:t>
            </a:r>
            <a:r>
              <a:rPr lang="en-IN" sz="800" dirty="0" err="1"/>
              <a:t>scipy.optimize</a:t>
            </a:r>
            <a:r>
              <a:rPr lang="en-IN" sz="800" dirty="0"/>
              <a:t> import minimize</a:t>
            </a:r>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918703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ank You Message For Card Presentation Business Expressing Gratitude  Acknowledgment And Appreciation Minimalist Abstract Design With White Cut  Out Paper On Blue Background Stock Photo - Download Image Now - iStock">
            <a:extLst>
              <a:ext uri="{FF2B5EF4-FFF2-40B4-BE49-F238E27FC236}">
                <a16:creationId xmlns:a16="http://schemas.microsoft.com/office/drawing/2014/main" id="{CB1D4678-09E7-83E6-5F24-108B8D89B2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775" y="630959"/>
            <a:ext cx="6274892" cy="3528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036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7"/>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latin typeface="+mn-lt"/>
              </a:rPr>
              <a:t>Agenda</a:t>
            </a:r>
            <a:endParaRPr sz="3200" dirty="0">
              <a:latin typeface="+mn-lt"/>
            </a:endParaRPr>
          </a:p>
        </p:txBody>
      </p:sp>
      <p:sp>
        <p:nvSpPr>
          <p:cNvPr id="2" name="TextBox 1">
            <a:extLst>
              <a:ext uri="{FF2B5EF4-FFF2-40B4-BE49-F238E27FC236}">
                <a16:creationId xmlns:a16="http://schemas.microsoft.com/office/drawing/2014/main" id="{A757F27D-E8F2-62E6-B2A0-FE04196EAE4D}"/>
              </a:ext>
            </a:extLst>
          </p:cNvPr>
          <p:cNvSpPr txBox="1"/>
          <p:nvPr/>
        </p:nvSpPr>
        <p:spPr>
          <a:xfrm>
            <a:off x="1678010" y="888910"/>
            <a:ext cx="2669320" cy="3539430"/>
          </a:xfrm>
          <a:prstGeom prst="rect">
            <a:avLst/>
          </a:prstGeom>
          <a:noFill/>
        </p:spPr>
        <p:txBody>
          <a:bodyPr wrap="none" rtlCol="0">
            <a:spAutoFit/>
          </a:bodyPr>
          <a:lstStyle/>
          <a:p>
            <a:pPr marL="342900" indent="-342900">
              <a:buAutoNum type="arabicPeriod"/>
            </a:pPr>
            <a:r>
              <a:rPr lang="en-IN" dirty="0"/>
              <a:t>Introduction</a:t>
            </a:r>
            <a:br>
              <a:rPr lang="en-IN" dirty="0"/>
            </a:br>
            <a:endParaRPr lang="en-IN" dirty="0"/>
          </a:p>
          <a:p>
            <a:pPr marL="342900" indent="-342900">
              <a:buAutoNum type="arabicPeriod"/>
            </a:pPr>
            <a:r>
              <a:rPr lang="en-IN" dirty="0"/>
              <a:t>Importance </a:t>
            </a:r>
            <a:br>
              <a:rPr lang="en-IN" dirty="0"/>
            </a:br>
            <a:endParaRPr lang="en-IN" dirty="0"/>
          </a:p>
          <a:p>
            <a:pPr marL="342900" indent="-342900">
              <a:buAutoNum type="arabicPeriod"/>
            </a:pPr>
            <a:r>
              <a:rPr lang="en-IN" dirty="0"/>
              <a:t>Execution </a:t>
            </a:r>
            <a:br>
              <a:rPr lang="en-IN" dirty="0"/>
            </a:br>
            <a:endParaRPr lang="en-IN" dirty="0"/>
          </a:p>
          <a:p>
            <a:pPr marL="342900" indent="-342900">
              <a:buAutoNum type="arabicPeriod"/>
            </a:pPr>
            <a:r>
              <a:rPr lang="en-IN" dirty="0"/>
              <a:t>Best model selection</a:t>
            </a:r>
            <a:br>
              <a:rPr lang="en-IN" dirty="0"/>
            </a:br>
            <a:endParaRPr lang="en-IN" dirty="0"/>
          </a:p>
          <a:p>
            <a:pPr marL="342900" indent="-342900">
              <a:buAutoNum type="arabicPeriod"/>
            </a:pPr>
            <a:r>
              <a:rPr lang="en-IN" dirty="0"/>
              <a:t>Light on Facts and findings</a:t>
            </a:r>
            <a:br>
              <a:rPr lang="en-IN" dirty="0"/>
            </a:br>
            <a:endParaRPr lang="en-IN" dirty="0"/>
          </a:p>
          <a:p>
            <a:pPr marL="342900" indent="-342900">
              <a:buAutoNum type="arabicPeriod"/>
            </a:pPr>
            <a:r>
              <a:rPr lang="en-IN" dirty="0"/>
              <a:t>Portfolio Allocation</a:t>
            </a:r>
            <a:br>
              <a:rPr lang="en-IN" dirty="0"/>
            </a:br>
            <a:endParaRPr lang="en-IN" dirty="0"/>
          </a:p>
          <a:p>
            <a:pPr marL="342900" indent="-342900">
              <a:buAutoNum type="arabicPeriod"/>
            </a:pPr>
            <a:r>
              <a:rPr lang="en-IN" dirty="0"/>
              <a:t>Code Overview</a:t>
            </a:r>
          </a:p>
          <a:p>
            <a:endParaRPr lang="en-IN" dirty="0"/>
          </a:p>
          <a:p>
            <a:pPr marL="342900" indent="-342900">
              <a:buAutoNum type="arabicPeriod"/>
            </a:pPr>
            <a:endParaRPr lang="en-IN" dirty="0"/>
          </a:p>
          <a:p>
            <a:pPr marL="342900" indent="-342900">
              <a:buAutoNum type="arabicPeriod"/>
            </a:pPr>
            <a:endParaRPr lang="en-IN" dirty="0"/>
          </a:p>
        </p:txBody>
      </p:sp>
      <p:pic>
        <p:nvPicPr>
          <p:cNvPr id="5" name="Picture 4">
            <a:extLst>
              <a:ext uri="{FF2B5EF4-FFF2-40B4-BE49-F238E27FC236}">
                <a16:creationId xmlns:a16="http://schemas.microsoft.com/office/drawing/2014/main" id="{69D116A3-9463-1BFE-2399-04F0AD88B9EF}"/>
              </a:ext>
            </a:extLst>
          </p:cNvPr>
          <p:cNvPicPr>
            <a:picLocks noChangeAspect="1"/>
          </p:cNvPicPr>
          <p:nvPr/>
        </p:nvPicPr>
        <p:blipFill>
          <a:blip r:embed="rId3"/>
          <a:stretch>
            <a:fillRect/>
          </a:stretch>
        </p:blipFill>
        <p:spPr>
          <a:xfrm>
            <a:off x="5159546" y="1477576"/>
            <a:ext cx="2688569" cy="162167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72;p37">
            <a:extLst>
              <a:ext uri="{FF2B5EF4-FFF2-40B4-BE49-F238E27FC236}">
                <a16:creationId xmlns:a16="http://schemas.microsoft.com/office/drawing/2014/main" id="{2E899EFE-7A15-9BF1-DD49-A30B78687CE0}"/>
              </a:ext>
            </a:extLst>
          </p:cNvPr>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mn-lt"/>
              </a:rPr>
              <a:t>Team Member and Contribution </a:t>
            </a:r>
            <a:endParaRPr sz="2800" dirty="0">
              <a:latin typeface="+mn-lt"/>
            </a:endParaRPr>
          </a:p>
        </p:txBody>
      </p:sp>
      <p:sp>
        <p:nvSpPr>
          <p:cNvPr id="7" name="Round Same Side Corner Rectangle 8">
            <a:extLst>
              <a:ext uri="{FF2B5EF4-FFF2-40B4-BE49-F238E27FC236}">
                <a16:creationId xmlns:a16="http://schemas.microsoft.com/office/drawing/2014/main" id="{B2973185-92C6-F5D7-283B-1D8E8F65EB08}"/>
              </a:ext>
            </a:extLst>
          </p:cNvPr>
          <p:cNvSpPr/>
          <p:nvPr/>
        </p:nvSpPr>
        <p:spPr>
          <a:xfrm>
            <a:off x="3332020" y="1713489"/>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TextBox 11">
            <a:extLst>
              <a:ext uri="{FF2B5EF4-FFF2-40B4-BE49-F238E27FC236}">
                <a16:creationId xmlns:a16="http://schemas.microsoft.com/office/drawing/2014/main" id="{5B86BDCE-215E-61B0-343E-78FC1CE1E573}"/>
              </a:ext>
            </a:extLst>
          </p:cNvPr>
          <p:cNvSpPr txBox="1"/>
          <p:nvPr/>
        </p:nvSpPr>
        <p:spPr>
          <a:xfrm>
            <a:off x="2942822" y="1031332"/>
            <a:ext cx="2613216" cy="307777"/>
          </a:xfrm>
          <a:prstGeom prst="rect">
            <a:avLst/>
          </a:prstGeom>
          <a:noFill/>
        </p:spPr>
        <p:txBody>
          <a:bodyPr wrap="none" rtlCol="0">
            <a:spAutoFit/>
          </a:bodyPr>
          <a:lstStyle/>
          <a:p>
            <a:r>
              <a:rPr lang="en-IN" dirty="0"/>
              <a:t>Data selection, Data cleaning</a:t>
            </a:r>
          </a:p>
        </p:txBody>
      </p:sp>
      <p:sp>
        <p:nvSpPr>
          <p:cNvPr id="14" name="TextBox 13">
            <a:extLst>
              <a:ext uri="{FF2B5EF4-FFF2-40B4-BE49-F238E27FC236}">
                <a16:creationId xmlns:a16="http://schemas.microsoft.com/office/drawing/2014/main" id="{BBCC4F8F-4E7E-045E-CC30-BF0D725E01CB}"/>
              </a:ext>
            </a:extLst>
          </p:cNvPr>
          <p:cNvSpPr txBox="1"/>
          <p:nvPr/>
        </p:nvSpPr>
        <p:spPr>
          <a:xfrm>
            <a:off x="2942822" y="1762578"/>
            <a:ext cx="3001143" cy="523220"/>
          </a:xfrm>
          <a:prstGeom prst="rect">
            <a:avLst/>
          </a:prstGeom>
          <a:noFill/>
        </p:spPr>
        <p:txBody>
          <a:bodyPr wrap="none" rtlCol="0">
            <a:spAutoFit/>
          </a:bodyPr>
          <a:lstStyle/>
          <a:p>
            <a:r>
              <a:rPr lang="en-IN" dirty="0"/>
              <a:t>Exploratory analysis, Model testing </a:t>
            </a:r>
            <a:br>
              <a:rPr lang="en-IN" dirty="0"/>
            </a:br>
            <a:r>
              <a:rPr lang="en-IN" dirty="0"/>
              <a:t>and Implementation </a:t>
            </a:r>
          </a:p>
        </p:txBody>
      </p:sp>
      <p:sp>
        <p:nvSpPr>
          <p:cNvPr id="15" name="TextBox 14">
            <a:extLst>
              <a:ext uri="{FF2B5EF4-FFF2-40B4-BE49-F238E27FC236}">
                <a16:creationId xmlns:a16="http://schemas.microsoft.com/office/drawing/2014/main" id="{8FAC69C9-2917-7B7B-3294-89FC9CB65162}"/>
              </a:ext>
            </a:extLst>
          </p:cNvPr>
          <p:cNvSpPr txBox="1"/>
          <p:nvPr/>
        </p:nvSpPr>
        <p:spPr>
          <a:xfrm>
            <a:off x="2942822" y="2507751"/>
            <a:ext cx="2624436" cy="307777"/>
          </a:xfrm>
          <a:prstGeom prst="rect">
            <a:avLst/>
          </a:prstGeom>
          <a:noFill/>
        </p:spPr>
        <p:txBody>
          <a:bodyPr wrap="none" rtlCol="0">
            <a:spAutoFit/>
          </a:bodyPr>
          <a:lstStyle/>
          <a:p>
            <a:r>
              <a:rPr lang="en-IN" dirty="0"/>
              <a:t>Visualization and quality check</a:t>
            </a:r>
          </a:p>
        </p:txBody>
      </p:sp>
      <p:sp>
        <p:nvSpPr>
          <p:cNvPr id="16" name="TextBox 15">
            <a:extLst>
              <a:ext uri="{FF2B5EF4-FFF2-40B4-BE49-F238E27FC236}">
                <a16:creationId xmlns:a16="http://schemas.microsoft.com/office/drawing/2014/main" id="{65BB4E9D-1C72-DE0E-5447-8F054AE48E10}"/>
              </a:ext>
            </a:extLst>
          </p:cNvPr>
          <p:cNvSpPr txBox="1"/>
          <p:nvPr/>
        </p:nvSpPr>
        <p:spPr>
          <a:xfrm>
            <a:off x="2966237" y="3252924"/>
            <a:ext cx="1627369" cy="307777"/>
          </a:xfrm>
          <a:prstGeom prst="rect">
            <a:avLst/>
          </a:prstGeom>
          <a:noFill/>
        </p:spPr>
        <p:txBody>
          <a:bodyPr wrap="none" rtlCol="0">
            <a:spAutoFit/>
          </a:bodyPr>
          <a:lstStyle/>
          <a:p>
            <a:r>
              <a:rPr lang="en-IN" dirty="0"/>
              <a:t>Final Presentation</a:t>
            </a:r>
          </a:p>
        </p:txBody>
      </p:sp>
      <p:sp>
        <p:nvSpPr>
          <p:cNvPr id="17" name="TextBox 16">
            <a:extLst>
              <a:ext uri="{FF2B5EF4-FFF2-40B4-BE49-F238E27FC236}">
                <a16:creationId xmlns:a16="http://schemas.microsoft.com/office/drawing/2014/main" id="{8C70CE7A-5E53-FD04-446D-86738024AFAC}"/>
              </a:ext>
            </a:extLst>
          </p:cNvPr>
          <p:cNvSpPr txBox="1"/>
          <p:nvPr/>
        </p:nvSpPr>
        <p:spPr>
          <a:xfrm>
            <a:off x="1455313" y="1036002"/>
            <a:ext cx="652743" cy="307777"/>
          </a:xfrm>
          <a:prstGeom prst="rect">
            <a:avLst/>
          </a:prstGeom>
          <a:solidFill>
            <a:schemeClr val="tx2">
              <a:lumMod val="90000"/>
            </a:schemeClr>
          </a:solidFill>
          <a:ln w="57150">
            <a:solidFill>
              <a:srgbClr val="FFC000"/>
            </a:solidFill>
          </a:ln>
        </p:spPr>
        <p:txBody>
          <a:bodyPr wrap="none" rtlCol="0">
            <a:spAutoFit/>
          </a:bodyPr>
          <a:lstStyle/>
          <a:p>
            <a:r>
              <a:rPr lang="en-IN" dirty="0"/>
              <a:t>Aryan</a:t>
            </a:r>
          </a:p>
        </p:txBody>
      </p:sp>
      <p:sp>
        <p:nvSpPr>
          <p:cNvPr id="18" name="TextBox 17">
            <a:extLst>
              <a:ext uri="{FF2B5EF4-FFF2-40B4-BE49-F238E27FC236}">
                <a16:creationId xmlns:a16="http://schemas.microsoft.com/office/drawing/2014/main" id="{05C1EF60-A7F1-6B1C-EA8A-E19E1BA6B212}"/>
              </a:ext>
            </a:extLst>
          </p:cNvPr>
          <p:cNvSpPr txBox="1"/>
          <p:nvPr/>
        </p:nvSpPr>
        <p:spPr>
          <a:xfrm>
            <a:off x="587126" y="1799235"/>
            <a:ext cx="1736373" cy="307777"/>
          </a:xfrm>
          <a:prstGeom prst="rect">
            <a:avLst/>
          </a:prstGeom>
          <a:solidFill>
            <a:schemeClr val="tx2">
              <a:lumMod val="90000"/>
            </a:schemeClr>
          </a:solidFill>
          <a:ln w="57150">
            <a:solidFill>
              <a:srgbClr val="FFC000"/>
            </a:solidFill>
          </a:ln>
        </p:spPr>
        <p:txBody>
          <a:bodyPr wrap="none" rtlCol="0">
            <a:spAutoFit/>
          </a:bodyPr>
          <a:lstStyle/>
          <a:p>
            <a:r>
              <a:rPr lang="en-IN" dirty="0"/>
              <a:t>Parthkumar, Mitesh</a:t>
            </a:r>
          </a:p>
        </p:txBody>
      </p:sp>
      <p:sp>
        <p:nvSpPr>
          <p:cNvPr id="19" name="TextBox 18">
            <a:extLst>
              <a:ext uri="{FF2B5EF4-FFF2-40B4-BE49-F238E27FC236}">
                <a16:creationId xmlns:a16="http://schemas.microsoft.com/office/drawing/2014/main" id="{ED0CD408-044B-92AC-6954-203815E17FFE}"/>
              </a:ext>
            </a:extLst>
          </p:cNvPr>
          <p:cNvSpPr txBox="1"/>
          <p:nvPr/>
        </p:nvSpPr>
        <p:spPr>
          <a:xfrm>
            <a:off x="987164" y="2541787"/>
            <a:ext cx="1279517" cy="307777"/>
          </a:xfrm>
          <a:prstGeom prst="rect">
            <a:avLst/>
          </a:prstGeom>
          <a:solidFill>
            <a:schemeClr val="tx2">
              <a:lumMod val="90000"/>
            </a:schemeClr>
          </a:solidFill>
          <a:ln w="57150">
            <a:solidFill>
              <a:srgbClr val="FFC000"/>
            </a:solidFill>
          </a:ln>
        </p:spPr>
        <p:txBody>
          <a:bodyPr wrap="none" rtlCol="0">
            <a:spAutoFit/>
          </a:bodyPr>
          <a:lstStyle/>
          <a:p>
            <a:r>
              <a:rPr lang="en-IN" dirty="0"/>
              <a:t>Mitesh, Ketan</a:t>
            </a:r>
          </a:p>
        </p:txBody>
      </p:sp>
      <p:sp>
        <p:nvSpPr>
          <p:cNvPr id="20" name="TextBox 19">
            <a:extLst>
              <a:ext uri="{FF2B5EF4-FFF2-40B4-BE49-F238E27FC236}">
                <a16:creationId xmlns:a16="http://schemas.microsoft.com/office/drawing/2014/main" id="{193981B3-9AB7-7550-2B54-14F62590DA12}"/>
              </a:ext>
            </a:extLst>
          </p:cNvPr>
          <p:cNvSpPr txBox="1"/>
          <p:nvPr/>
        </p:nvSpPr>
        <p:spPr>
          <a:xfrm>
            <a:off x="1568862" y="3266811"/>
            <a:ext cx="652743" cy="307777"/>
          </a:xfrm>
          <a:prstGeom prst="rect">
            <a:avLst/>
          </a:prstGeom>
          <a:solidFill>
            <a:schemeClr val="tx2">
              <a:lumMod val="90000"/>
            </a:schemeClr>
          </a:solidFill>
          <a:ln w="57150">
            <a:solidFill>
              <a:srgbClr val="FFC000"/>
            </a:solidFill>
          </a:ln>
        </p:spPr>
        <p:txBody>
          <a:bodyPr wrap="none" rtlCol="0">
            <a:spAutoFit/>
          </a:bodyPr>
          <a:lstStyle/>
          <a:p>
            <a:r>
              <a:rPr lang="en-IN" dirty="0"/>
              <a:t>Ketan</a:t>
            </a:r>
          </a:p>
        </p:txBody>
      </p:sp>
      <p:grpSp>
        <p:nvGrpSpPr>
          <p:cNvPr id="22" name="그룹 2">
            <a:extLst>
              <a:ext uri="{FF2B5EF4-FFF2-40B4-BE49-F238E27FC236}">
                <a16:creationId xmlns:a16="http://schemas.microsoft.com/office/drawing/2014/main" id="{9F07F064-3628-7894-674E-2D33A7E2B626}"/>
              </a:ext>
            </a:extLst>
          </p:cNvPr>
          <p:cNvGrpSpPr/>
          <p:nvPr/>
        </p:nvGrpSpPr>
        <p:grpSpPr>
          <a:xfrm>
            <a:off x="6094315" y="1339109"/>
            <a:ext cx="2559362" cy="2896941"/>
            <a:chOff x="5473588" y="824755"/>
            <a:chExt cx="5393466" cy="6104863"/>
          </a:xfrm>
        </p:grpSpPr>
        <p:grpSp>
          <p:nvGrpSpPr>
            <p:cNvPr id="23" name="그룹 3">
              <a:extLst>
                <a:ext uri="{FF2B5EF4-FFF2-40B4-BE49-F238E27FC236}">
                  <a16:creationId xmlns:a16="http://schemas.microsoft.com/office/drawing/2014/main" id="{51063F1B-7A7B-89F7-462A-48D488068CFC}"/>
                </a:ext>
              </a:extLst>
            </p:cNvPr>
            <p:cNvGrpSpPr/>
            <p:nvPr/>
          </p:nvGrpSpPr>
          <p:grpSpPr>
            <a:xfrm>
              <a:off x="5473588" y="1857136"/>
              <a:ext cx="5393466" cy="5072482"/>
              <a:chOff x="5473588" y="1857136"/>
              <a:chExt cx="5393466" cy="5072482"/>
            </a:xfrm>
          </p:grpSpPr>
          <p:sp>
            <p:nvSpPr>
              <p:cNvPr id="35" name="자유형: 도형 15">
                <a:extLst>
                  <a:ext uri="{FF2B5EF4-FFF2-40B4-BE49-F238E27FC236}">
                    <a16:creationId xmlns:a16="http://schemas.microsoft.com/office/drawing/2014/main" id="{C80B004E-12CE-5174-C378-9B3F28E294AF}"/>
                  </a:ext>
                </a:extLst>
              </p:cNvPr>
              <p:cNvSpPr/>
              <p:nvPr/>
            </p:nvSpPr>
            <p:spPr>
              <a:xfrm>
                <a:off x="5505357" y="5753232"/>
                <a:ext cx="4972626" cy="1176386"/>
              </a:xfrm>
              <a:custGeom>
                <a:avLst/>
                <a:gdLst>
                  <a:gd name="connsiteX0" fmla="*/ 4291479 w 4972626"/>
                  <a:gd name="connsiteY0" fmla="*/ 1174677 h 1176386"/>
                  <a:gd name="connsiteX1" fmla="*/ 882938 w 4972626"/>
                  <a:gd name="connsiteY1" fmla="*/ 799523 h 1176386"/>
                  <a:gd name="connsiteX2" fmla="*/ 723492 w 4972626"/>
                  <a:gd name="connsiteY2" fmla="*/ 721455 h 1176386"/>
                  <a:gd name="connsiteX3" fmla="*/ 0 w 4972626"/>
                  <a:gd name="connsiteY3" fmla="*/ 0 h 1176386"/>
                  <a:gd name="connsiteX4" fmla="*/ 4972627 w 4972626"/>
                  <a:gd name="connsiteY4" fmla="*/ 721285 h 1176386"/>
                  <a:gd name="connsiteX5" fmla="*/ 4506167 w 4972626"/>
                  <a:gd name="connsiteY5" fmla="*/ 1110016 h 1176386"/>
                  <a:gd name="connsiteX6" fmla="*/ 4291479 w 4972626"/>
                  <a:gd name="connsiteY6" fmla="*/ 1174677 h 117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2626" h="1176386">
                    <a:moveTo>
                      <a:pt x="4291479" y="1174677"/>
                    </a:moveTo>
                    <a:lnTo>
                      <a:pt x="882938" y="799523"/>
                    </a:lnTo>
                    <a:cubicBezTo>
                      <a:pt x="822350" y="792820"/>
                      <a:pt x="765920" y="765241"/>
                      <a:pt x="723492" y="721455"/>
                    </a:cubicBezTo>
                    <a:lnTo>
                      <a:pt x="0" y="0"/>
                    </a:lnTo>
                    <a:lnTo>
                      <a:pt x="4972627" y="721285"/>
                    </a:lnTo>
                    <a:lnTo>
                      <a:pt x="4506167" y="1110016"/>
                    </a:lnTo>
                    <a:cubicBezTo>
                      <a:pt x="4446343" y="1159827"/>
                      <a:pt x="4368784" y="1183163"/>
                      <a:pt x="4291479" y="1174677"/>
                    </a:cubicBezTo>
                    <a:close/>
                  </a:path>
                </a:pathLst>
              </a:custGeom>
              <a:solidFill>
                <a:srgbClr val="7A654A"/>
              </a:solidFill>
              <a:ln w="8477" cap="flat">
                <a:noFill/>
                <a:prstDash val="solid"/>
                <a:miter/>
              </a:ln>
            </p:spPr>
            <p:txBody>
              <a:bodyPr rtlCol="0" anchor="ctr"/>
              <a:lstStyle/>
              <a:p>
                <a:endParaRPr lang="ko-KR" altLang="en-US"/>
              </a:p>
            </p:txBody>
          </p:sp>
          <p:sp>
            <p:nvSpPr>
              <p:cNvPr id="36" name="자유형: 도형 16">
                <a:extLst>
                  <a:ext uri="{FF2B5EF4-FFF2-40B4-BE49-F238E27FC236}">
                    <a16:creationId xmlns:a16="http://schemas.microsoft.com/office/drawing/2014/main" id="{680B8E34-2FA9-93AD-8BCE-7AD456E67671}"/>
                  </a:ext>
                </a:extLst>
              </p:cNvPr>
              <p:cNvSpPr/>
              <p:nvPr/>
            </p:nvSpPr>
            <p:spPr>
              <a:xfrm>
                <a:off x="5473588" y="1857136"/>
                <a:ext cx="5393466" cy="4612299"/>
              </a:xfrm>
              <a:custGeom>
                <a:avLst/>
                <a:gdLst>
                  <a:gd name="connsiteX0" fmla="*/ 4959761 w 5393466"/>
                  <a:gd name="connsiteY0" fmla="*/ 4611102 h 4612299"/>
                  <a:gd name="connsiteX1" fmla="*/ 106783 w 5393466"/>
                  <a:gd name="connsiteY1" fmla="*/ 3938016 h 4612299"/>
                  <a:gd name="connsiteX2" fmla="*/ 796 w 5393466"/>
                  <a:gd name="connsiteY2" fmla="*/ 3801395 h 4612299"/>
                  <a:gd name="connsiteX3" fmla="*/ 421008 w 5393466"/>
                  <a:gd name="connsiteY3" fmla="*/ 109772 h 4612299"/>
                  <a:gd name="connsiteX4" fmla="*/ 553725 w 5393466"/>
                  <a:gd name="connsiteY4" fmla="*/ 391 h 4612299"/>
                  <a:gd name="connsiteX5" fmla="*/ 5279502 w 5393466"/>
                  <a:gd name="connsiteY5" fmla="*/ 375120 h 4612299"/>
                  <a:gd name="connsiteX6" fmla="*/ 5393126 w 5393466"/>
                  <a:gd name="connsiteY6" fmla="*/ 507582 h 4612299"/>
                  <a:gd name="connsiteX7" fmla="*/ 5100199 w 5393466"/>
                  <a:gd name="connsiteY7" fmla="*/ 4497564 h 4612299"/>
                  <a:gd name="connsiteX8" fmla="*/ 4959761 w 5393466"/>
                  <a:gd name="connsiteY8" fmla="*/ 4611102 h 46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66" h="4612299">
                    <a:moveTo>
                      <a:pt x="4959761" y="4611102"/>
                    </a:moveTo>
                    <a:lnTo>
                      <a:pt x="106783" y="3938016"/>
                    </a:lnTo>
                    <a:cubicBezTo>
                      <a:pt x="40255" y="3928766"/>
                      <a:pt x="-6756" y="3868178"/>
                      <a:pt x="796" y="3801395"/>
                    </a:cubicBezTo>
                    <a:lnTo>
                      <a:pt x="421008" y="109772"/>
                    </a:lnTo>
                    <a:cubicBezTo>
                      <a:pt x="428561" y="43499"/>
                      <a:pt x="487282" y="-4870"/>
                      <a:pt x="553725" y="391"/>
                    </a:cubicBezTo>
                    <a:lnTo>
                      <a:pt x="5279502" y="375120"/>
                    </a:lnTo>
                    <a:cubicBezTo>
                      <a:pt x="5347388" y="380466"/>
                      <a:pt x="5398133" y="439697"/>
                      <a:pt x="5393126" y="507582"/>
                    </a:cubicBezTo>
                    <a:lnTo>
                      <a:pt x="5100199" y="4497564"/>
                    </a:lnTo>
                    <a:cubicBezTo>
                      <a:pt x="5094938" y="4568928"/>
                      <a:pt x="5030532" y="4620946"/>
                      <a:pt x="4959761" y="4611102"/>
                    </a:cubicBezTo>
                    <a:close/>
                  </a:path>
                </a:pathLst>
              </a:custGeom>
              <a:solidFill>
                <a:srgbClr val="917959"/>
              </a:solidFill>
              <a:ln w="8477" cap="flat">
                <a:noFill/>
                <a:prstDash val="solid"/>
                <a:miter/>
              </a:ln>
            </p:spPr>
            <p:txBody>
              <a:bodyPr rtlCol="0" anchor="ctr"/>
              <a:lstStyle/>
              <a:p>
                <a:endParaRPr lang="ko-KR" altLang="en-US"/>
              </a:p>
            </p:txBody>
          </p:sp>
          <p:sp>
            <p:nvSpPr>
              <p:cNvPr id="37" name="자유형: 도형 17">
                <a:extLst>
                  <a:ext uri="{FF2B5EF4-FFF2-40B4-BE49-F238E27FC236}">
                    <a16:creationId xmlns:a16="http://schemas.microsoft.com/office/drawing/2014/main" id="{D49812B9-ADB7-52ED-3284-F532828C6B97}"/>
                  </a:ext>
                </a:extLst>
              </p:cNvPr>
              <p:cNvSpPr/>
              <p:nvPr/>
            </p:nvSpPr>
            <p:spPr>
              <a:xfrm>
                <a:off x="5603694" y="1957276"/>
                <a:ext cx="5155657" cy="4415944"/>
              </a:xfrm>
              <a:custGeom>
                <a:avLst/>
                <a:gdLst>
                  <a:gd name="connsiteX0" fmla="*/ 4740640 w 5155657"/>
                  <a:gd name="connsiteY0" fmla="*/ 4414819 h 4415944"/>
                  <a:gd name="connsiteX1" fmla="*/ 102011 w 5155657"/>
                  <a:gd name="connsiteY1" fmla="*/ 3770923 h 4415944"/>
                  <a:gd name="connsiteX2" fmla="*/ 776 w 5155657"/>
                  <a:gd name="connsiteY2" fmla="*/ 3640158 h 4415944"/>
                  <a:gd name="connsiteX3" fmla="*/ 402914 w 5155657"/>
                  <a:gd name="connsiteY3" fmla="*/ 105096 h 4415944"/>
                  <a:gd name="connsiteX4" fmla="*/ 529775 w 5155657"/>
                  <a:gd name="connsiteY4" fmla="*/ 382 h 4415944"/>
                  <a:gd name="connsiteX5" fmla="*/ 5046719 w 5155657"/>
                  <a:gd name="connsiteY5" fmla="*/ 358564 h 4415944"/>
                  <a:gd name="connsiteX6" fmla="*/ 5155336 w 5155657"/>
                  <a:gd name="connsiteY6" fmla="*/ 485341 h 4415944"/>
                  <a:gd name="connsiteX7" fmla="*/ 4874799 w 5155657"/>
                  <a:gd name="connsiteY7" fmla="*/ 4306117 h 4415944"/>
                  <a:gd name="connsiteX8" fmla="*/ 4740640 w 5155657"/>
                  <a:gd name="connsiteY8" fmla="*/ 4414819 h 4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5657" h="4415944">
                    <a:moveTo>
                      <a:pt x="4740640" y="4414819"/>
                    </a:moveTo>
                    <a:lnTo>
                      <a:pt x="102011" y="3770923"/>
                    </a:lnTo>
                    <a:cubicBezTo>
                      <a:pt x="38453" y="3762098"/>
                      <a:pt x="-6522" y="3704055"/>
                      <a:pt x="776" y="3640158"/>
                    </a:cubicBezTo>
                    <a:lnTo>
                      <a:pt x="402914" y="105096"/>
                    </a:lnTo>
                    <a:cubicBezTo>
                      <a:pt x="410127" y="41623"/>
                      <a:pt x="466217" y="-4709"/>
                      <a:pt x="529775" y="382"/>
                    </a:cubicBezTo>
                    <a:lnTo>
                      <a:pt x="5046719" y="358564"/>
                    </a:lnTo>
                    <a:cubicBezTo>
                      <a:pt x="5111550" y="363740"/>
                      <a:pt x="5160088" y="420340"/>
                      <a:pt x="5155336" y="485341"/>
                    </a:cubicBezTo>
                    <a:lnTo>
                      <a:pt x="4874799" y="4306117"/>
                    </a:lnTo>
                    <a:cubicBezTo>
                      <a:pt x="4869877" y="4374342"/>
                      <a:pt x="4808271" y="4424153"/>
                      <a:pt x="4740640" y="4414819"/>
                    </a:cubicBezTo>
                    <a:close/>
                  </a:path>
                </a:pathLst>
              </a:custGeom>
              <a:solidFill>
                <a:srgbClr val="B89970"/>
              </a:solidFill>
              <a:ln w="8477" cap="flat">
                <a:noFill/>
                <a:prstDash val="solid"/>
                <a:miter/>
              </a:ln>
            </p:spPr>
            <p:txBody>
              <a:bodyPr rtlCol="0" anchor="ctr"/>
              <a:lstStyle/>
              <a:p>
                <a:endParaRPr lang="ko-KR" altLang="en-US"/>
              </a:p>
            </p:txBody>
          </p:sp>
          <p:sp>
            <p:nvSpPr>
              <p:cNvPr id="38" name="자유형: 도형 18">
                <a:extLst>
                  <a:ext uri="{FF2B5EF4-FFF2-40B4-BE49-F238E27FC236}">
                    <a16:creationId xmlns:a16="http://schemas.microsoft.com/office/drawing/2014/main" id="{E28EC92E-BDC4-1258-E3B6-90B8C9081F62}"/>
                  </a:ext>
                </a:extLst>
              </p:cNvPr>
              <p:cNvSpPr/>
              <p:nvPr/>
            </p:nvSpPr>
            <p:spPr>
              <a:xfrm>
                <a:off x="9060999" y="4267371"/>
                <a:ext cx="1418512" cy="2130011"/>
              </a:xfrm>
              <a:custGeom>
                <a:avLst/>
                <a:gdLst>
                  <a:gd name="connsiteX0" fmla="*/ 1384230 w 1418512"/>
                  <a:gd name="connsiteY0" fmla="*/ 1934331 h 2130011"/>
                  <a:gd name="connsiteX1" fmla="*/ 1417408 w 1418512"/>
                  <a:gd name="connsiteY1" fmla="*/ 2019103 h 2130011"/>
                  <a:gd name="connsiteX2" fmla="*/ 1408838 w 1418512"/>
                  <a:gd name="connsiteY2" fmla="*/ 2121017 h 2130011"/>
                  <a:gd name="connsiteX3" fmla="*/ 1392036 w 1418512"/>
                  <a:gd name="connsiteY3" fmla="*/ 2130012 h 2130011"/>
                  <a:gd name="connsiteX4" fmla="*/ 1294621 w 1418512"/>
                  <a:gd name="connsiteY4" fmla="*/ 2111852 h 2130011"/>
                  <a:gd name="connsiteX5" fmla="*/ 1231911 w 1418512"/>
                  <a:gd name="connsiteY5" fmla="*/ 2077994 h 2130011"/>
                  <a:gd name="connsiteX6" fmla="*/ 465 w 1418512"/>
                  <a:gd name="connsiteY6" fmla="*/ 13 h 2130011"/>
                  <a:gd name="connsiteX7" fmla="*/ 1384230 w 1418512"/>
                  <a:gd name="connsiteY7" fmla="*/ 1934331 h 213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8512" h="2130011">
                    <a:moveTo>
                      <a:pt x="1384230" y="1934331"/>
                    </a:moveTo>
                    <a:cubicBezTo>
                      <a:pt x="1400013" y="1960721"/>
                      <a:pt x="1423943" y="1983973"/>
                      <a:pt x="1417408" y="2019103"/>
                    </a:cubicBezTo>
                    <a:cubicBezTo>
                      <a:pt x="1420718" y="2022668"/>
                      <a:pt x="1414863" y="2113804"/>
                      <a:pt x="1408838" y="2121017"/>
                    </a:cubicBezTo>
                    <a:cubicBezTo>
                      <a:pt x="1403238" y="2123987"/>
                      <a:pt x="1397637" y="2126957"/>
                      <a:pt x="1392036" y="2130012"/>
                    </a:cubicBezTo>
                    <a:cubicBezTo>
                      <a:pt x="1359621" y="2123902"/>
                      <a:pt x="1327205" y="2117368"/>
                      <a:pt x="1294621" y="2111852"/>
                    </a:cubicBezTo>
                    <a:cubicBezTo>
                      <a:pt x="1269673" y="2107609"/>
                      <a:pt x="1246931" y="2100227"/>
                      <a:pt x="1231911" y="2077994"/>
                    </a:cubicBezTo>
                    <a:cubicBezTo>
                      <a:pt x="1196950" y="2019612"/>
                      <a:pt x="-27284" y="21397"/>
                      <a:pt x="465" y="13"/>
                    </a:cubicBezTo>
                    <a:cubicBezTo>
                      <a:pt x="7762" y="-5757"/>
                      <a:pt x="1318805" y="1842516"/>
                      <a:pt x="1384230" y="1934331"/>
                    </a:cubicBezTo>
                    <a:close/>
                  </a:path>
                </a:pathLst>
              </a:custGeom>
              <a:solidFill>
                <a:srgbClr val="DBCEBD"/>
              </a:solidFill>
              <a:ln w="8477" cap="flat">
                <a:noFill/>
                <a:prstDash val="solid"/>
                <a:miter/>
              </a:ln>
            </p:spPr>
            <p:txBody>
              <a:bodyPr rtlCol="0" anchor="ctr"/>
              <a:lstStyle/>
              <a:p>
                <a:endParaRPr lang="ko-KR" altLang="en-US"/>
              </a:p>
            </p:txBody>
          </p:sp>
          <p:sp>
            <p:nvSpPr>
              <p:cNvPr id="39" name="자유형: 도형 19">
                <a:extLst>
                  <a:ext uri="{FF2B5EF4-FFF2-40B4-BE49-F238E27FC236}">
                    <a16:creationId xmlns:a16="http://schemas.microsoft.com/office/drawing/2014/main" id="{DCAE4504-01E1-83FB-9D9C-2FCB2004C454}"/>
                  </a:ext>
                </a:extLst>
              </p:cNvPr>
              <p:cNvSpPr/>
              <p:nvPr/>
            </p:nvSpPr>
            <p:spPr>
              <a:xfrm>
                <a:off x="6005503" y="1951549"/>
                <a:ext cx="2006535" cy="2689982"/>
              </a:xfrm>
              <a:custGeom>
                <a:avLst/>
                <a:gdLst>
                  <a:gd name="connsiteX0" fmla="*/ 34284 w 2006535"/>
                  <a:gd name="connsiteY0" fmla="*/ 195680 h 2689982"/>
                  <a:gd name="connsiteX1" fmla="*/ 1104 w 2006535"/>
                  <a:gd name="connsiteY1" fmla="*/ 110908 h 2689982"/>
                  <a:gd name="connsiteX2" fmla="*/ 9675 w 2006535"/>
                  <a:gd name="connsiteY2" fmla="*/ 8995 h 2689982"/>
                  <a:gd name="connsiteX3" fmla="*/ 26477 w 2006535"/>
                  <a:gd name="connsiteY3" fmla="*/ 0 h 2689982"/>
                  <a:gd name="connsiteX4" fmla="*/ 157835 w 2006535"/>
                  <a:gd name="connsiteY4" fmla="*/ 9674 h 2689982"/>
                  <a:gd name="connsiteX5" fmla="*/ 220545 w 2006535"/>
                  <a:gd name="connsiteY5" fmla="*/ 43532 h 2689982"/>
                  <a:gd name="connsiteX6" fmla="*/ 1884338 w 2006535"/>
                  <a:gd name="connsiteY6" fmla="*/ 2588142 h 2689982"/>
                  <a:gd name="connsiteX7" fmla="*/ 1935252 w 2006535"/>
                  <a:gd name="connsiteY7" fmla="*/ 2672999 h 2689982"/>
                  <a:gd name="connsiteX8" fmla="*/ 1748567 w 2006535"/>
                  <a:gd name="connsiteY8" fmla="*/ 2562685 h 2689982"/>
                  <a:gd name="connsiteX9" fmla="*/ 34284 w 2006535"/>
                  <a:gd name="connsiteY9" fmla="*/ 195680 h 26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6535" h="2689982">
                    <a:moveTo>
                      <a:pt x="34284" y="195680"/>
                    </a:moveTo>
                    <a:cubicBezTo>
                      <a:pt x="18500" y="169290"/>
                      <a:pt x="-5430" y="146039"/>
                      <a:pt x="1104" y="110908"/>
                    </a:cubicBezTo>
                    <a:cubicBezTo>
                      <a:pt x="-2205" y="107344"/>
                      <a:pt x="3650" y="16208"/>
                      <a:pt x="9675" y="8995"/>
                    </a:cubicBezTo>
                    <a:cubicBezTo>
                      <a:pt x="15275" y="6025"/>
                      <a:pt x="20876" y="3055"/>
                      <a:pt x="26477" y="0"/>
                    </a:cubicBezTo>
                    <a:cubicBezTo>
                      <a:pt x="58892" y="6110"/>
                      <a:pt x="125250" y="4158"/>
                      <a:pt x="157835" y="9674"/>
                    </a:cubicBezTo>
                    <a:cubicBezTo>
                      <a:pt x="182783" y="13917"/>
                      <a:pt x="205525" y="21299"/>
                      <a:pt x="220545" y="43532"/>
                    </a:cubicBezTo>
                    <a:cubicBezTo>
                      <a:pt x="250499" y="93597"/>
                      <a:pt x="1663710" y="2375999"/>
                      <a:pt x="1884338" y="2588142"/>
                    </a:cubicBezTo>
                    <a:cubicBezTo>
                      <a:pt x="1974796" y="2675120"/>
                      <a:pt x="2079510" y="2715427"/>
                      <a:pt x="1935252" y="2672999"/>
                    </a:cubicBezTo>
                    <a:cubicBezTo>
                      <a:pt x="1934234" y="2672659"/>
                      <a:pt x="1801687" y="2615805"/>
                      <a:pt x="1748567" y="2562685"/>
                    </a:cubicBezTo>
                    <a:cubicBezTo>
                      <a:pt x="1493995" y="2308198"/>
                      <a:pt x="91901" y="276464"/>
                      <a:pt x="34284" y="195680"/>
                    </a:cubicBezTo>
                    <a:close/>
                  </a:path>
                </a:pathLst>
              </a:custGeom>
              <a:solidFill>
                <a:srgbClr val="8D7557"/>
              </a:solidFill>
              <a:ln w="8477" cap="flat">
                <a:noFill/>
                <a:prstDash val="solid"/>
                <a:miter/>
              </a:ln>
            </p:spPr>
            <p:txBody>
              <a:bodyPr rtlCol="0" anchor="ctr"/>
              <a:lstStyle/>
              <a:p>
                <a:endParaRPr lang="ko-KR" altLang="en-US"/>
              </a:p>
            </p:txBody>
          </p:sp>
          <p:sp>
            <p:nvSpPr>
              <p:cNvPr id="40" name="자유형: 도형 20">
                <a:extLst>
                  <a:ext uri="{FF2B5EF4-FFF2-40B4-BE49-F238E27FC236}">
                    <a16:creationId xmlns:a16="http://schemas.microsoft.com/office/drawing/2014/main" id="{447D5AA4-2A5B-28EF-2BC5-40A64F685442}"/>
                  </a:ext>
                </a:extLst>
              </p:cNvPr>
              <p:cNvSpPr/>
              <p:nvPr/>
            </p:nvSpPr>
            <p:spPr>
              <a:xfrm>
                <a:off x="8475340" y="2297632"/>
                <a:ext cx="2323911" cy="2157611"/>
              </a:xfrm>
              <a:custGeom>
                <a:avLst/>
                <a:gdLst>
                  <a:gd name="connsiteX0" fmla="*/ 2130438 w 2323911"/>
                  <a:gd name="connsiteY0" fmla="*/ 47993 h 2157611"/>
                  <a:gd name="connsiteX1" fmla="*/ 2210882 w 2323911"/>
                  <a:gd name="connsiteY1" fmla="*/ 5395 h 2157611"/>
                  <a:gd name="connsiteX2" fmla="*/ 2313050 w 2323911"/>
                  <a:gd name="connsiteY2" fmla="*/ 2340 h 2157611"/>
                  <a:gd name="connsiteX3" fmla="*/ 2323912 w 2323911"/>
                  <a:gd name="connsiteY3" fmla="*/ 18038 h 2157611"/>
                  <a:gd name="connsiteX4" fmla="*/ 2316954 w 2323911"/>
                  <a:gd name="connsiteY4" fmla="*/ 116897 h 2157611"/>
                  <a:gd name="connsiteX5" fmla="*/ 2290478 w 2323911"/>
                  <a:gd name="connsiteY5" fmla="*/ 183001 h 2157611"/>
                  <a:gd name="connsiteX6" fmla="*/ 15 w 2323911"/>
                  <a:gd name="connsiteY6" fmla="*/ 2157371 h 2157611"/>
                  <a:gd name="connsiteX7" fmla="*/ 2130438 w 2323911"/>
                  <a:gd name="connsiteY7" fmla="*/ 47993 h 215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911" h="2157611">
                    <a:moveTo>
                      <a:pt x="2130438" y="47993"/>
                    </a:moveTo>
                    <a:cubicBezTo>
                      <a:pt x="2154877" y="29324"/>
                      <a:pt x="2175243" y="2934"/>
                      <a:pt x="2210882" y="5395"/>
                    </a:cubicBezTo>
                    <a:cubicBezTo>
                      <a:pt x="2214022" y="1661"/>
                      <a:pt x="2305243" y="-2836"/>
                      <a:pt x="2313050" y="2340"/>
                    </a:cubicBezTo>
                    <a:cubicBezTo>
                      <a:pt x="2316614" y="7601"/>
                      <a:pt x="2320263" y="12777"/>
                      <a:pt x="2323912" y="18038"/>
                    </a:cubicBezTo>
                    <a:cubicBezTo>
                      <a:pt x="2321536" y="50963"/>
                      <a:pt x="2318821" y="83888"/>
                      <a:pt x="2316954" y="116897"/>
                    </a:cubicBezTo>
                    <a:cubicBezTo>
                      <a:pt x="2315596" y="142099"/>
                      <a:pt x="2310844" y="165605"/>
                      <a:pt x="2290478" y="183001"/>
                    </a:cubicBezTo>
                    <a:cubicBezTo>
                      <a:pt x="2236424" y="224411"/>
                      <a:pt x="24454" y="2182573"/>
                      <a:pt x="15" y="2157371"/>
                    </a:cubicBezTo>
                    <a:cubicBezTo>
                      <a:pt x="-6434" y="2150667"/>
                      <a:pt x="2046769" y="123516"/>
                      <a:pt x="2130438" y="47993"/>
                    </a:cubicBezTo>
                    <a:close/>
                  </a:path>
                </a:pathLst>
              </a:custGeom>
              <a:solidFill>
                <a:srgbClr val="E9E3D7"/>
              </a:solidFill>
              <a:ln w="8477" cap="flat">
                <a:noFill/>
                <a:prstDash val="solid"/>
                <a:miter/>
              </a:ln>
            </p:spPr>
            <p:txBody>
              <a:bodyPr rtlCol="0" anchor="ctr"/>
              <a:lstStyle/>
              <a:p>
                <a:endParaRPr lang="ko-KR" altLang="en-US"/>
              </a:p>
            </p:txBody>
          </p:sp>
          <p:sp>
            <p:nvSpPr>
              <p:cNvPr id="41" name="자유형: 도형 21">
                <a:extLst>
                  <a:ext uri="{FF2B5EF4-FFF2-40B4-BE49-F238E27FC236}">
                    <a16:creationId xmlns:a16="http://schemas.microsoft.com/office/drawing/2014/main" id="{30FC3F1A-9E2F-E9D0-EDB8-D2154D918687}"/>
                  </a:ext>
                </a:extLst>
              </p:cNvPr>
              <p:cNvSpPr/>
              <p:nvPr/>
            </p:nvSpPr>
            <p:spPr>
              <a:xfrm>
                <a:off x="5603791" y="4038734"/>
                <a:ext cx="1725925" cy="1686823"/>
              </a:xfrm>
              <a:custGeom>
                <a:avLst/>
                <a:gdLst>
                  <a:gd name="connsiteX0" fmla="*/ 238109 w 1725925"/>
                  <a:gd name="connsiteY0" fmla="*/ 1644236 h 1686823"/>
                  <a:gd name="connsiteX1" fmla="*/ 170308 w 1725925"/>
                  <a:gd name="connsiteY1" fmla="*/ 1685986 h 1686823"/>
                  <a:gd name="connsiteX2" fmla="*/ 8995 w 1725925"/>
                  <a:gd name="connsiteY2" fmla="*/ 1669014 h 1686823"/>
                  <a:gd name="connsiteX3" fmla="*/ 0 w 1725925"/>
                  <a:gd name="connsiteY3" fmla="*/ 1652212 h 1686823"/>
                  <a:gd name="connsiteX4" fmla="*/ 18075 w 1725925"/>
                  <a:gd name="connsiteY4" fmla="*/ 1554797 h 1686823"/>
                  <a:gd name="connsiteX5" fmla="*/ 51933 w 1725925"/>
                  <a:gd name="connsiteY5" fmla="*/ 1492087 h 1686823"/>
                  <a:gd name="connsiteX6" fmla="*/ 1725909 w 1725925"/>
                  <a:gd name="connsiteY6" fmla="*/ 384 h 1686823"/>
                  <a:gd name="connsiteX7" fmla="*/ 238109 w 1725925"/>
                  <a:gd name="connsiteY7" fmla="*/ 1644236 h 168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925" h="1686823">
                    <a:moveTo>
                      <a:pt x="238109" y="1644236"/>
                    </a:moveTo>
                    <a:cubicBezTo>
                      <a:pt x="211718" y="1660019"/>
                      <a:pt x="205439" y="1692435"/>
                      <a:pt x="170308" y="1685986"/>
                    </a:cubicBezTo>
                    <a:cubicBezTo>
                      <a:pt x="166744" y="1689380"/>
                      <a:pt x="16208" y="1675039"/>
                      <a:pt x="8995" y="1669014"/>
                    </a:cubicBezTo>
                    <a:cubicBezTo>
                      <a:pt x="6025" y="1663414"/>
                      <a:pt x="2970" y="1657813"/>
                      <a:pt x="0" y="1652212"/>
                    </a:cubicBezTo>
                    <a:cubicBezTo>
                      <a:pt x="6025" y="1619712"/>
                      <a:pt x="12559" y="1587381"/>
                      <a:pt x="18075" y="1554797"/>
                    </a:cubicBezTo>
                    <a:cubicBezTo>
                      <a:pt x="22317" y="1529849"/>
                      <a:pt x="29700" y="1507107"/>
                      <a:pt x="51933" y="1492087"/>
                    </a:cubicBezTo>
                    <a:cubicBezTo>
                      <a:pt x="110314" y="1457126"/>
                      <a:pt x="1704525" y="-27364"/>
                      <a:pt x="1725909" y="384"/>
                    </a:cubicBezTo>
                    <a:cubicBezTo>
                      <a:pt x="1731594" y="7597"/>
                      <a:pt x="329840" y="1578641"/>
                      <a:pt x="238109" y="1644236"/>
                    </a:cubicBezTo>
                    <a:close/>
                  </a:path>
                </a:pathLst>
              </a:custGeom>
              <a:solidFill>
                <a:srgbClr val="806A4F"/>
              </a:solidFill>
              <a:ln w="8477" cap="flat">
                <a:noFill/>
                <a:prstDash val="solid"/>
                <a:miter/>
              </a:ln>
            </p:spPr>
            <p:txBody>
              <a:bodyPr rtlCol="0" anchor="ctr"/>
              <a:lstStyle/>
              <a:p>
                <a:endParaRPr lang="ko-KR" altLang="en-US"/>
              </a:p>
            </p:txBody>
          </p:sp>
        </p:grpSp>
        <p:sp>
          <p:nvSpPr>
            <p:cNvPr id="24" name="자유형: 도형 4">
              <a:extLst>
                <a:ext uri="{FF2B5EF4-FFF2-40B4-BE49-F238E27FC236}">
                  <a16:creationId xmlns:a16="http://schemas.microsoft.com/office/drawing/2014/main" id="{3C8AD5EE-26EB-45A4-5F24-6315360316A5}"/>
                </a:ext>
              </a:extLst>
            </p:cNvPr>
            <p:cNvSpPr/>
            <p:nvPr/>
          </p:nvSpPr>
          <p:spPr>
            <a:xfrm rot="347117">
              <a:off x="8840074" y="2598783"/>
              <a:ext cx="1512907" cy="1009792"/>
            </a:xfrm>
            <a:custGeom>
              <a:avLst/>
              <a:gdLst>
                <a:gd name="connsiteX0" fmla="*/ 0 w 1512907"/>
                <a:gd name="connsiteY0" fmla="*/ 0 h 1009792"/>
                <a:gd name="connsiteX1" fmla="*/ 1512907 w 1512907"/>
                <a:gd name="connsiteY1" fmla="*/ 0 h 1009792"/>
                <a:gd name="connsiteX2" fmla="*/ 1512907 w 1512907"/>
                <a:gd name="connsiteY2" fmla="*/ 1009793 h 1009792"/>
                <a:gd name="connsiteX3" fmla="*/ 0 w 1512907"/>
                <a:gd name="connsiteY3" fmla="*/ 1009793 h 1009792"/>
              </a:gdLst>
              <a:ahLst/>
              <a:cxnLst>
                <a:cxn ang="0">
                  <a:pos x="connsiteX0" y="connsiteY0"/>
                </a:cxn>
                <a:cxn ang="0">
                  <a:pos x="connsiteX1" y="connsiteY1"/>
                </a:cxn>
                <a:cxn ang="0">
                  <a:pos x="connsiteX2" y="connsiteY2"/>
                </a:cxn>
                <a:cxn ang="0">
                  <a:pos x="connsiteX3" y="connsiteY3"/>
                </a:cxn>
              </a:cxnLst>
              <a:rect l="l" t="t" r="r" b="b"/>
              <a:pathLst>
                <a:path w="1512907" h="1009792">
                  <a:moveTo>
                    <a:pt x="0" y="0"/>
                  </a:moveTo>
                  <a:lnTo>
                    <a:pt x="1512907" y="0"/>
                  </a:lnTo>
                  <a:lnTo>
                    <a:pt x="1512907" y="1009793"/>
                  </a:lnTo>
                  <a:lnTo>
                    <a:pt x="0" y="1009793"/>
                  </a:lnTo>
                  <a:close/>
                </a:path>
              </a:pathLst>
            </a:custGeom>
            <a:solidFill>
              <a:srgbClr val="F9EF0A"/>
            </a:solidFill>
            <a:ln w="8477" cap="flat">
              <a:noFill/>
              <a:prstDash val="solid"/>
              <a:miter/>
            </a:ln>
          </p:spPr>
          <p:txBody>
            <a:bodyPr rtlCol="0" anchor="ctr"/>
            <a:lstStyle/>
            <a:p>
              <a:endParaRPr lang="ko-KR" altLang="en-US"/>
            </a:p>
          </p:txBody>
        </p:sp>
        <p:grpSp>
          <p:nvGrpSpPr>
            <p:cNvPr id="25" name="그룹 5">
              <a:extLst>
                <a:ext uri="{FF2B5EF4-FFF2-40B4-BE49-F238E27FC236}">
                  <a16:creationId xmlns:a16="http://schemas.microsoft.com/office/drawing/2014/main" id="{C6464CF2-DB43-ABEE-36D3-B1FB7701D32F}"/>
                </a:ext>
              </a:extLst>
            </p:cNvPr>
            <p:cNvGrpSpPr/>
            <p:nvPr/>
          </p:nvGrpSpPr>
          <p:grpSpPr>
            <a:xfrm>
              <a:off x="5526336" y="824755"/>
              <a:ext cx="5305172" cy="5989643"/>
              <a:chOff x="5526336" y="824755"/>
              <a:chExt cx="5305172" cy="5989643"/>
            </a:xfrm>
          </p:grpSpPr>
          <p:grpSp>
            <p:nvGrpSpPr>
              <p:cNvPr id="26" name="그룹 6">
                <a:extLst>
                  <a:ext uri="{FF2B5EF4-FFF2-40B4-BE49-F238E27FC236}">
                    <a16:creationId xmlns:a16="http://schemas.microsoft.com/office/drawing/2014/main" id="{C9E3EBE7-9883-BA18-52C3-28DAE8128497}"/>
                  </a:ext>
                </a:extLst>
              </p:cNvPr>
              <p:cNvGrpSpPr/>
              <p:nvPr/>
            </p:nvGrpSpPr>
            <p:grpSpPr>
              <a:xfrm>
                <a:off x="7069278" y="824755"/>
                <a:ext cx="2556874" cy="1302739"/>
                <a:chOff x="7069278" y="824755"/>
                <a:chExt cx="2556874" cy="1302739"/>
              </a:xfrm>
            </p:grpSpPr>
            <p:sp>
              <p:nvSpPr>
                <p:cNvPr id="33" name="자유형: 도형 13">
                  <a:extLst>
                    <a:ext uri="{FF2B5EF4-FFF2-40B4-BE49-F238E27FC236}">
                      <a16:creationId xmlns:a16="http://schemas.microsoft.com/office/drawing/2014/main" id="{12727511-AF20-3CE9-D636-C6F770A40C0F}"/>
                    </a:ext>
                  </a:extLst>
                </p:cNvPr>
                <p:cNvSpPr/>
                <p:nvPr/>
              </p:nvSpPr>
              <p:spPr>
                <a:xfrm>
                  <a:off x="7069278" y="824755"/>
                  <a:ext cx="2556874" cy="1299303"/>
                </a:xfrm>
                <a:custGeom>
                  <a:avLst/>
                  <a:gdLst>
                    <a:gd name="connsiteX0" fmla="*/ 2541312 w 2556874"/>
                    <a:gd name="connsiteY0" fmla="*/ 637608 h 1316464"/>
                    <a:gd name="connsiteX1" fmla="*/ 2125512 w 2556874"/>
                    <a:gd name="connsiteY1" fmla="*/ 349094 h 1316464"/>
                    <a:gd name="connsiteX2" fmla="*/ 1633341 w 2556874"/>
                    <a:gd name="connsiteY2" fmla="*/ 705494 h 1316464"/>
                    <a:gd name="connsiteX3" fmla="*/ 1387255 w 2556874"/>
                    <a:gd name="connsiteY3" fmla="*/ 1129779 h 1316464"/>
                    <a:gd name="connsiteX4" fmla="*/ 1233834 w 2556874"/>
                    <a:gd name="connsiteY4" fmla="*/ 734515 h 1316464"/>
                    <a:gd name="connsiteX5" fmla="*/ 1244526 w 2556874"/>
                    <a:gd name="connsiteY5" fmla="*/ 226476 h 1316464"/>
                    <a:gd name="connsiteX6" fmla="*/ 1073284 w 2556874"/>
                    <a:gd name="connsiteY6" fmla="*/ 1180 h 1316464"/>
                    <a:gd name="connsiteX7" fmla="*/ 988427 w 2556874"/>
                    <a:gd name="connsiteY7" fmla="*/ 332123 h 1316464"/>
                    <a:gd name="connsiteX8" fmla="*/ 988427 w 2556874"/>
                    <a:gd name="connsiteY8" fmla="*/ 730951 h 1316464"/>
                    <a:gd name="connsiteX9" fmla="*/ 606570 w 2556874"/>
                    <a:gd name="connsiteY9" fmla="*/ 476380 h 1316464"/>
                    <a:gd name="connsiteX10" fmla="*/ 21056 w 2556874"/>
                    <a:gd name="connsiteY10" fmla="*/ 535780 h 1316464"/>
                    <a:gd name="connsiteX11" fmla="*/ 351999 w 2556874"/>
                    <a:gd name="connsiteY11" fmla="*/ 1163722 h 1316464"/>
                    <a:gd name="connsiteX12" fmla="*/ 2346141 w 2556874"/>
                    <a:gd name="connsiteY12" fmla="*/ 1316465 h 1316464"/>
                    <a:gd name="connsiteX13" fmla="*/ 2447969 w 2556874"/>
                    <a:gd name="connsiteY13" fmla="*/ 1172208 h 1316464"/>
                    <a:gd name="connsiteX14" fmla="*/ 2541312 w 2556874"/>
                    <a:gd name="connsiteY14" fmla="*/ 637608 h 1316464"/>
                    <a:gd name="connsiteX15" fmla="*/ 607418 w 2556874"/>
                    <a:gd name="connsiteY15" fmla="*/ 1050693 h 1316464"/>
                    <a:gd name="connsiteX16" fmla="*/ 250085 w 2556874"/>
                    <a:gd name="connsiteY16" fmla="*/ 739437 h 1316464"/>
                    <a:gd name="connsiteX17" fmla="*/ 385857 w 2556874"/>
                    <a:gd name="connsiteY17" fmla="*/ 603665 h 1316464"/>
                    <a:gd name="connsiteX18" fmla="*/ 843746 w 2556874"/>
                    <a:gd name="connsiteY18" fmla="*/ 922983 h 1316464"/>
                    <a:gd name="connsiteX19" fmla="*/ 1036116 w 2556874"/>
                    <a:gd name="connsiteY19" fmla="*/ 1129270 h 1316464"/>
                    <a:gd name="connsiteX20" fmla="*/ 607418 w 2556874"/>
                    <a:gd name="connsiteY20" fmla="*/ 1050693 h 1316464"/>
                    <a:gd name="connsiteX21" fmla="*/ 2261284 w 2556874"/>
                    <a:gd name="connsiteY21" fmla="*/ 875208 h 1316464"/>
                    <a:gd name="connsiteX22" fmla="*/ 1947312 w 2556874"/>
                    <a:gd name="connsiteY22" fmla="*/ 1265551 h 1316464"/>
                    <a:gd name="connsiteX23" fmla="*/ 1675769 w 2556874"/>
                    <a:gd name="connsiteY23" fmla="*/ 1248579 h 1316464"/>
                    <a:gd name="connsiteX24" fmla="*/ 1616369 w 2556874"/>
                    <a:gd name="connsiteY24" fmla="*/ 1163722 h 1316464"/>
                    <a:gd name="connsiteX25" fmla="*/ 1862455 w 2556874"/>
                    <a:gd name="connsiteY25" fmla="*/ 739437 h 1316464"/>
                    <a:gd name="connsiteX26" fmla="*/ 2150969 w 2556874"/>
                    <a:gd name="connsiteY26" fmla="*/ 552751 h 1316464"/>
                    <a:gd name="connsiteX27" fmla="*/ 2261284 w 2556874"/>
                    <a:gd name="connsiteY27" fmla="*/ 875208 h 131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556874" h="1316464">
                      <a:moveTo>
                        <a:pt x="2541312" y="637608"/>
                      </a:moveTo>
                      <a:cubicBezTo>
                        <a:pt x="2515855" y="493351"/>
                        <a:pt x="2337994" y="363180"/>
                        <a:pt x="2125512" y="349094"/>
                      </a:cubicBezTo>
                      <a:cubicBezTo>
                        <a:pt x="1913030" y="335008"/>
                        <a:pt x="1720065" y="589918"/>
                        <a:pt x="1633341" y="705494"/>
                      </a:cubicBezTo>
                      <a:cubicBezTo>
                        <a:pt x="1480598" y="909151"/>
                        <a:pt x="1489084" y="1112808"/>
                        <a:pt x="1387255" y="1129779"/>
                      </a:cubicBezTo>
                      <a:cubicBezTo>
                        <a:pt x="1301889" y="1144035"/>
                        <a:pt x="1276941" y="934608"/>
                        <a:pt x="1233834" y="734515"/>
                      </a:cubicBezTo>
                      <a:cubicBezTo>
                        <a:pt x="1190726" y="534422"/>
                        <a:pt x="1242998" y="298180"/>
                        <a:pt x="1244526" y="226476"/>
                      </a:cubicBezTo>
                      <a:cubicBezTo>
                        <a:pt x="1246053" y="154771"/>
                        <a:pt x="1107227" y="-15792"/>
                        <a:pt x="1073284" y="1180"/>
                      </a:cubicBezTo>
                      <a:cubicBezTo>
                        <a:pt x="1039341" y="18151"/>
                        <a:pt x="1005398" y="204837"/>
                        <a:pt x="988427" y="332123"/>
                      </a:cubicBezTo>
                      <a:cubicBezTo>
                        <a:pt x="971455" y="459408"/>
                        <a:pt x="988427" y="730951"/>
                        <a:pt x="988427" y="730951"/>
                      </a:cubicBezTo>
                      <a:cubicBezTo>
                        <a:pt x="988427" y="730951"/>
                        <a:pt x="784770" y="578208"/>
                        <a:pt x="606570" y="476380"/>
                      </a:cubicBezTo>
                      <a:cubicBezTo>
                        <a:pt x="428370" y="374551"/>
                        <a:pt x="80456" y="340608"/>
                        <a:pt x="21056" y="535780"/>
                      </a:cubicBezTo>
                      <a:cubicBezTo>
                        <a:pt x="-101648" y="938851"/>
                        <a:pt x="351999" y="1163722"/>
                        <a:pt x="351999" y="1163722"/>
                      </a:cubicBezTo>
                      <a:lnTo>
                        <a:pt x="2346141" y="1316465"/>
                      </a:lnTo>
                      <a:cubicBezTo>
                        <a:pt x="2346141" y="1316465"/>
                        <a:pt x="2320684" y="1307979"/>
                        <a:pt x="2447969" y="1172208"/>
                      </a:cubicBezTo>
                      <a:cubicBezTo>
                        <a:pt x="2575255" y="1036437"/>
                        <a:pt x="2567109" y="783987"/>
                        <a:pt x="2541312" y="637608"/>
                      </a:cubicBezTo>
                      <a:close/>
                      <a:moveTo>
                        <a:pt x="607418" y="1050693"/>
                      </a:moveTo>
                      <a:cubicBezTo>
                        <a:pt x="430831" y="934693"/>
                        <a:pt x="275542" y="815808"/>
                        <a:pt x="250085" y="739437"/>
                      </a:cubicBezTo>
                      <a:cubicBezTo>
                        <a:pt x="215209" y="634808"/>
                        <a:pt x="267057" y="561237"/>
                        <a:pt x="385857" y="603665"/>
                      </a:cubicBezTo>
                      <a:cubicBezTo>
                        <a:pt x="504657" y="646094"/>
                        <a:pt x="733092" y="818014"/>
                        <a:pt x="843746" y="922983"/>
                      </a:cubicBezTo>
                      <a:cubicBezTo>
                        <a:pt x="954399" y="1027951"/>
                        <a:pt x="1036116" y="1129270"/>
                        <a:pt x="1036116" y="1129270"/>
                      </a:cubicBezTo>
                      <a:cubicBezTo>
                        <a:pt x="1036116" y="1129270"/>
                        <a:pt x="844170" y="1206151"/>
                        <a:pt x="607418" y="1050693"/>
                      </a:cubicBezTo>
                      <a:close/>
                      <a:moveTo>
                        <a:pt x="2261284" y="875208"/>
                      </a:moveTo>
                      <a:cubicBezTo>
                        <a:pt x="2237608" y="1037370"/>
                        <a:pt x="2074598" y="1257065"/>
                        <a:pt x="1947312" y="1265551"/>
                      </a:cubicBezTo>
                      <a:cubicBezTo>
                        <a:pt x="1820027" y="1274036"/>
                        <a:pt x="1675769" y="1248579"/>
                        <a:pt x="1675769" y="1248579"/>
                      </a:cubicBezTo>
                      <a:cubicBezTo>
                        <a:pt x="1675769" y="1248579"/>
                        <a:pt x="1616369" y="1214637"/>
                        <a:pt x="1616369" y="1163722"/>
                      </a:cubicBezTo>
                      <a:cubicBezTo>
                        <a:pt x="1616369" y="1112808"/>
                        <a:pt x="1803055" y="815808"/>
                        <a:pt x="1862455" y="739437"/>
                      </a:cubicBezTo>
                      <a:cubicBezTo>
                        <a:pt x="1921855" y="663065"/>
                        <a:pt x="2057626" y="493351"/>
                        <a:pt x="2150969" y="552751"/>
                      </a:cubicBezTo>
                      <a:cubicBezTo>
                        <a:pt x="2244312" y="612151"/>
                        <a:pt x="2284959" y="713046"/>
                        <a:pt x="2261284" y="875208"/>
                      </a:cubicBezTo>
                      <a:close/>
                    </a:path>
                  </a:pathLst>
                </a:custGeom>
                <a:solidFill>
                  <a:srgbClr val="A57C29"/>
                </a:solidFill>
                <a:ln w="8477" cap="flat">
                  <a:noFill/>
                  <a:prstDash val="solid"/>
                  <a:miter/>
                </a:ln>
              </p:spPr>
              <p:txBody>
                <a:bodyPr rtlCol="0" anchor="ctr"/>
                <a:lstStyle/>
                <a:p>
                  <a:endParaRPr lang="ko-KR" altLang="en-US"/>
                </a:p>
              </p:txBody>
            </p:sp>
            <p:sp>
              <p:nvSpPr>
                <p:cNvPr id="34" name="자유형: 도형 14">
                  <a:extLst>
                    <a:ext uri="{FF2B5EF4-FFF2-40B4-BE49-F238E27FC236}">
                      <a16:creationId xmlns:a16="http://schemas.microsoft.com/office/drawing/2014/main" id="{4BDC6FFE-360F-05E8-08E3-D33112DDE53E}"/>
                    </a:ext>
                  </a:extLst>
                </p:cNvPr>
                <p:cNvSpPr/>
                <p:nvPr/>
              </p:nvSpPr>
              <p:spPr>
                <a:xfrm>
                  <a:off x="7080891" y="837815"/>
                  <a:ext cx="2527095" cy="1289679"/>
                </a:xfrm>
                <a:custGeom>
                  <a:avLst/>
                  <a:gdLst>
                    <a:gd name="connsiteX0" fmla="*/ 2038429 w 2527095"/>
                    <a:gd name="connsiteY0" fmla="*/ 1243964 h 1289679"/>
                    <a:gd name="connsiteX1" fmla="*/ 2116275 w 2527095"/>
                    <a:gd name="connsiteY1" fmla="*/ 1269720 h 1289679"/>
                    <a:gd name="connsiteX2" fmla="*/ 2078259 w 2527095"/>
                    <a:gd name="connsiteY2" fmla="*/ 1289679 h 1289679"/>
                    <a:gd name="connsiteX3" fmla="*/ 1963702 w 2527095"/>
                    <a:gd name="connsiteY3" fmla="*/ 1278086 h 1289679"/>
                    <a:gd name="connsiteX4" fmla="*/ 2038429 w 2527095"/>
                    <a:gd name="connsiteY4" fmla="*/ 1243964 h 1289679"/>
                    <a:gd name="connsiteX5" fmla="*/ 1491705 w 2527095"/>
                    <a:gd name="connsiteY5" fmla="*/ 1180578 h 1289679"/>
                    <a:gd name="connsiteX6" fmla="*/ 1576838 w 2527095"/>
                    <a:gd name="connsiteY6" fmla="*/ 1194763 h 1289679"/>
                    <a:gd name="connsiteX7" fmla="*/ 1638699 w 2527095"/>
                    <a:gd name="connsiteY7" fmla="*/ 1243171 h 1289679"/>
                    <a:gd name="connsiteX8" fmla="*/ 1528682 w 2527095"/>
                    <a:gd name="connsiteY8" fmla="*/ 1236189 h 1289679"/>
                    <a:gd name="connsiteX9" fmla="*/ 1454019 w 2527095"/>
                    <a:gd name="connsiteY9" fmla="*/ 1228747 h 1289679"/>
                    <a:gd name="connsiteX10" fmla="*/ 1454159 w 2527095"/>
                    <a:gd name="connsiteY10" fmla="*/ 1226605 h 1289679"/>
                    <a:gd name="connsiteX11" fmla="*/ 1419814 w 2527095"/>
                    <a:gd name="connsiteY11" fmla="*/ 1224358 h 1289679"/>
                    <a:gd name="connsiteX12" fmla="*/ 1451517 w 2527095"/>
                    <a:gd name="connsiteY12" fmla="*/ 1192797 h 1289679"/>
                    <a:gd name="connsiteX13" fmla="*/ 1491705 w 2527095"/>
                    <a:gd name="connsiteY13" fmla="*/ 1180578 h 1289679"/>
                    <a:gd name="connsiteX14" fmla="*/ 2387394 w 2527095"/>
                    <a:gd name="connsiteY14" fmla="*/ 1158045 h 1289679"/>
                    <a:gd name="connsiteX15" fmla="*/ 2366519 w 2527095"/>
                    <a:gd name="connsiteY15" fmla="*/ 1215498 h 1289679"/>
                    <a:gd name="connsiteX16" fmla="*/ 2242797 w 2527095"/>
                    <a:gd name="connsiteY16" fmla="*/ 1283588 h 1289679"/>
                    <a:gd name="connsiteX17" fmla="*/ 2042789 w 2527095"/>
                    <a:gd name="connsiteY17" fmla="*/ 1231159 h 1289679"/>
                    <a:gd name="connsiteX18" fmla="*/ 2031927 w 2527095"/>
                    <a:gd name="connsiteY18" fmla="*/ 1214996 h 1289679"/>
                    <a:gd name="connsiteX19" fmla="*/ 2032521 w 2527095"/>
                    <a:gd name="connsiteY19" fmla="*/ 1214912 h 1289679"/>
                    <a:gd name="connsiteX20" fmla="*/ 2068925 w 2527095"/>
                    <a:gd name="connsiteY20" fmla="*/ 1198749 h 1289679"/>
                    <a:gd name="connsiteX21" fmla="*/ 2228117 w 2527095"/>
                    <a:gd name="connsiteY21" fmla="*/ 1171864 h 1289679"/>
                    <a:gd name="connsiteX22" fmla="*/ 2387394 w 2527095"/>
                    <a:gd name="connsiteY22" fmla="*/ 1158045 h 1289679"/>
                    <a:gd name="connsiteX23" fmla="*/ 1038058 w 2527095"/>
                    <a:gd name="connsiteY23" fmla="*/ 1143095 h 1289679"/>
                    <a:gd name="connsiteX24" fmla="*/ 1079576 w 2527095"/>
                    <a:gd name="connsiteY24" fmla="*/ 1150507 h 1289679"/>
                    <a:gd name="connsiteX25" fmla="*/ 1107239 w 2527095"/>
                    <a:gd name="connsiteY25" fmla="*/ 1172606 h 1289679"/>
                    <a:gd name="connsiteX26" fmla="*/ 1091201 w 2527095"/>
                    <a:gd name="connsiteY26" fmla="*/ 1184524 h 1289679"/>
                    <a:gd name="connsiteX27" fmla="*/ 963491 w 2527095"/>
                    <a:gd name="connsiteY27" fmla="*/ 1184698 h 1289679"/>
                    <a:gd name="connsiteX28" fmla="*/ 921572 w 2527095"/>
                    <a:gd name="connsiteY28" fmla="*/ 1183566 h 1289679"/>
                    <a:gd name="connsiteX29" fmla="*/ 920299 w 2527095"/>
                    <a:gd name="connsiteY29" fmla="*/ 1175737 h 1289679"/>
                    <a:gd name="connsiteX30" fmla="*/ 921317 w 2527095"/>
                    <a:gd name="connsiteY30" fmla="*/ 1174867 h 1289679"/>
                    <a:gd name="connsiteX31" fmla="*/ 1038058 w 2527095"/>
                    <a:gd name="connsiteY31" fmla="*/ 1143095 h 1289679"/>
                    <a:gd name="connsiteX32" fmla="*/ 838474 w 2527095"/>
                    <a:gd name="connsiteY32" fmla="*/ 1136560 h 1289679"/>
                    <a:gd name="connsiteX33" fmla="*/ 879992 w 2527095"/>
                    <a:gd name="connsiteY33" fmla="*/ 1143979 h 1289679"/>
                    <a:gd name="connsiteX34" fmla="*/ 907655 w 2527095"/>
                    <a:gd name="connsiteY34" fmla="*/ 1166092 h 1289679"/>
                    <a:gd name="connsiteX35" fmla="*/ 891617 w 2527095"/>
                    <a:gd name="connsiteY35" fmla="*/ 1178020 h 1289679"/>
                    <a:gd name="connsiteX36" fmla="*/ 763907 w 2527095"/>
                    <a:gd name="connsiteY36" fmla="*/ 1178194 h 1289679"/>
                    <a:gd name="connsiteX37" fmla="*/ 721988 w 2527095"/>
                    <a:gd name="connsiteY37" fmla="*/ 1177063 h 1289679"/>
                    <a:gd name="connsiteX38" fmla="*/ 720715 w 2527095"/>
                    <a:gd name="connsiteY38" fmla="*/ 1169226 h 1289679"/>
                    <a:gd name="connsiteX39" fmla="*/ 721733 w 2527095"/>
                    <a:gd name="connsiteY39" fmla="*/ 1168356 h 1289679"/>
                    <a:gd name="connsiteX40" fmla="*/ 838474 w 2527095"/>
                    <a:gd name="connsiteY40" fmla="*/ 1136560 h 1289679"/>
                    <a:gd name="connsiteX41" fmla="*/ 1371931 w 2527095"/>
                    <a:gd name="connsiteY41" fmla="*/ 1122527 h 1289679"/>
                    <a:gd name="connsiteX42" fmla="*/ 1524566 w 2527095"/>
                    <a:gd name="connsiteY42" fmla="*/ 1158496 h 1289679"/>
                    <a:gd name="connsiteX43" fmla="*/ 1415140 w 2527095"/>
                    <a:gd name="connsiteY43" fmla="*/ 1190684 h 1289679"/>
                    <a:gd name="connsiteX44" fmla="*/ 1394521 w 2527095"/>
                    <a:gd name="connsiteY44" fmla="*/ 1222702 h 1289679"/>
                    <a:gd name="connsiteX45" fmla="*/ 1380901 w 2527095"/>
                    <a:gd name="connsiteY45" fmla="*/ 1221811 h 1289679"/>
                    <a:gd name="connsiteX46" fmla="*/ 1379885 w 2527095"/>
                    <a:gd name="connsiteY46" fmla="*/ 1221477 h 1289679"/>
                    <a:gd name="connsiteX47" fmla="*/ 1367156 w 2527095"/>
                    <a:gd name="connsiteY47" fmla="*/ 1217289 h 1289679"/>
                    <a:gd name="connsiteX48" fmla="*/ 1333213 w 2527095"/>
                    <a:gd name="connsiteY48" fmla="*/ 1192164 h 1289679"/>
                    <a:gd name="connsiteX49" fmla="*/ 1341530 w 2527095"/>
                    <a:gd name="connsiteY49" fmla="*/ 1128848 h 1289679"/>
                    <a:gd name="connsiteX50" fmla="*/ 1371931 w 2527095"/>
                    <a:gd name="connsiteY50" fmla="*/ 1122527 h 1289679"/>
                    <a:gd name="connsiteX51" fmla="*/ 649889 w 2527095"/>
                    <a:gd name="connsiteY51" fmla="*/ 1101015 h 1289679"/>
                    <a:gd name="connsiteX52" fmla="*/ 703914 w 2527095"/>
                    <a:gd name="connsiteY52" fmla="*/ 1114502 h 1289679"/>
                    <a:gd name="connsiteX53" fmla="*/ 747700 w 2527095"/>
                    <a:gd name="connsiteY53" fmla="*/ 1123547 h 1289679"/>
                    <a:gd name="connsiteX54" fmla="*/ 747700 w 2527095"/>
                    <a:gd name="connsiteY54" fmla="*/ 1124049 h 1289679"/>
                    <a:gd name="connsiteX55" fmla="*/ 736329 w 2527095"/>
                    <a:gd name="connsiteY55" fmla="*/ 1148672 h 1289679"/>
                    <a:gd name="connsiteX56" fmla="*/ 667595 w 2527095"/>
                    <a:gd name="connsiteY56" fmla="*/ 1175305 h 1289679"/>
                    <a:gd name="connsiteX57" fmla="*/ 661315 w 2527095"/>
                    <a:gd name="connsiteY57" fmla="*/ 1175891 h 1289679"/>
                    <a:gd name="connsiteX58" fmla="*/ 508912 w 2527095"/>
                    <a:gd name="connsiteY58" fmla="*/ 1166427 h 1289679"/>
                    <a:gd name="connsiteX59" fmla="*/ 649889 w 2527095"/>
                    <a:gd name="connsiteY59" fmla="*/ 1101015 h 1289679"/>
                    <a:gd name="connsiteX60" fmla="*/ 1094425 w 2527095"/>
                    <a:gd name="connsiteY60" fmla="*/ 1031099 h 1289679"/>
                    <a:gd name="connsiteX61" fmla="*/ 1243095 w 2527095"/>
                    <a:gd name="connsiteY61" fmla="*/ 1128515 h 1289679"/>
                    <a:gd name="connsiteX62" fmla="*/ 1320867 w 2527095"/>
                    <a:gd name="connsiteY62" fmla="*/ 1217732 h 1289679"/>
                    <a:gd name="connsiteX63" fmla="*/ 1320892 w 2527095"/>
                    <a:gd name="connsiteY63" fmla="*/ 1217884 h 1289679"/>
                    <a:gd name="connsiteX64" fmla="*/ 1144818 w 2527095"/>
                    <a:gd name="connsiteY64" fmla="*/ 1206362 h 1289679"/>
                    <a:gd name="connsiteX65" fmla="*/ 1120404 w 2527095"/>
                    <a:gd name="connsiteY65" fmla="*/ 1186992 h 1289679"/>
                    <a:gd name="connsiteX66" fmla="*/ 1094425 w 2527095"/>
                    <a:gd name="connsiteY66" fmla="*/ 1031099 h 1289679"/>
                    <a:gd name="connsiteX67" fmla="*/ 1646846 w 2527095"/>
                    <a:gd name="connsiteY67" fmla="*/ 1028808 h 1289679"/>
                    <a:gd name="connsiteX68" fmla="*/ 1591095 w 2527095"/>
                    <a:gd name="connsiteY68" fmla="*/ 1122358 h 1289679"/>
                    <a:gd name="connsiteX69" fmla="*/ 1503692 w 2527095"/>
                    <a:gd name="connsiteY69" fmla="*/ 1134251 h 1289679"/>
                    <a:gd name="connsiteX70" fmla="*/ 1439031 w 2527095"/>
                    <a:gd name="connsiteY70" fmla="*/ 1118338 h 1289679"/>
                    <a:gd name="connsiteX71" fmla="*/ 1428594 w 2527095"/>
                    <a:gd name="connsiteY71" fmla="*/ 1102677 h 1289679"/>
                    <a:gd name="connsiteX72" fmla="*/ 1540605 w 2527095"/>
                    <a:gd name="connsiteY72" fmla="*/ 1042040 h 1289679"/>
                    <a:gd name="connsiteX73" fmla="*/ 1646846 w 2527095"/>
                    <a:gd name="connsiteY73" fmla="*/ 1028808 h 1289679"/>
                    <a:gd name="connsiteX74" fmla="*/ 487734 w 2527095"/>
                    <a:gd name="connsiteY74" fmla="*/ 1025739 h 1289679"/>
                    <a:gd name="connsiteX75" fmla="*/ 521459 w 2527095"/>
                    <a:gd name="connsiteY75" fmla="*/ 1026639 h 1289679"/>
                    <a:gd name="connsiteX76" fmla="*/ 568311 w 2527095"/>
                    <a:gd name="connsiteY76" fmla="*/ 1040571 h 1289679"/>
                    <a:gd name="connsiteX77" fmla="*/ 623129 w 2527095"/>
                    <a:gd name="connsiteY77" fmla="*/ 1074992 h 1289679"/>
                    <a:gd name="connsiteX78" fmla="*/ 442129 w 2527095"/>
                    <a:gd name="connsiteY78" fmla="*/ 1155141 h 1289679"/>
                    <a:gd name="connsiteX79" fmla="*/ 318747 w 2527095"/>
                    <a:gd name="connsiteY79" fmla="*/ 1131859 h 1289679"/>
                    <a:gd name="connsiteX80" fmla="*/ 266814 w 2527095"/>
                    <a:gd name="connsiteY80" fmla="*/ 1085879 h 1289679"/>
                    <a:gd name="connsiteX81" fmla="*/ 390960 w 2527095"/>
                    <a:gd name="connsiteY81" fmla="*/ 1064021 h 1289679"/>
                    <a:gd name="connsiteX82" fmla="*/ 487734 w 2527095"/>
                    <a:gd name="connsiteY82" fmla="*/ 1025739 h 1289679"/>
                    <a:gd name="connsiteX83" fmla="*/ 2488543 w 2527095"/>
                    <a:gd name="connsiteY83" fmla="*/ 996478 h 1289679"/>
                    <a:gd name="connsiteX84" fmla="*/ 2431689 w 2527095"/>
                    <a:gd name="connsiteY84" fmla="*/ 1124282 h 1289679"/>
                    <a:gd name="connsiteX85" fmla="*/ 2219461 w 2527095"/>
                    <a:gd name="connsiteY85" fmla="*/ 1142038 h 1289679"/>
                    <a:gd name="connsiteX86" fmla="*/ 2144193 w 2527095"/>
                    <a:gd name="connsiteY86" fmla="*/ 1137012 h 1289679"/>
                    <a:gd name="connsiteX87" fmla="*/ 2176778 w 2527095"/>
                    <a:gd name="connsiteY87" fmla="*/ 1087683 h 1289679"/>
                    <a:gd name="connsiteX88" fmla="*/ 2368555 w 2527095"/>
                    <a:gd name="connsiteY88" fmla="*/ 1045808 h 1289679"/>
                    <a:gd name="connsiteX89" fmla="*/ 2488543 w 2527095"/>
                    <a:gd name="connsiteY89" fmla="*/ 996478 h 1289679"/>
                    <a:gd name="connsiteX90" fmla="*/ 991409 w 2527095"/>
                    <a:gd name="connsiteY90" fmla="*/ 981289 h 1289679"/>
                    <a:gd name="connsiteX91" fmla="*/ 1053100 w 2527095"/>
                    <a:gd name="connsiteY91" fmla="*/ 1098122 h 1289679"/>
                    <a:gd name="connsiteX92" fmla="*/ 932603 w 2527095"/>
                    <a:gd name="connsiteY92" fmla="*/ 981959 h 1289679"/>
                    <a:gd name="connsiteX93" fmla="*/ 991409 w 2527095"/>
                    <a:gd name="connsiteY93" fmla="*/ 981289 h 1289679"/>
                    <a:gd name="connsiteX94" fmla="*/ 391183 w 2527095"/>
                    <a:gd name="connsiteY94" fmla="*/ 948222 h 1289679"/>
                    <a:gd name="connsiteX95" fmla="*/ 483455 w 2527095"/>
                    <a:gd name="connsiteY95" fmla="*/ 989217 h 1289679"/>
                    <a:gd name="connsiteX96" fmla="*/ 491346 w 2527095"/>
                    <a:gd name="connsiteY96" fmla="*/ 998933 h 1289679"/>
                    <a:gd name="connsiteX97" fmla="*/ 486085 w 2527095"/>
                    <a:gd name="connsiteY97" fmla="*/ 1005884 h 1289679"/>
                    <a:gd name="connsiteX98" fmla="*/ 373819 w 2527095"/>
                    <a:gd name="connsiteY98" fmla="*/ 1047759 h 1289679"/>
                    <a:gd name="connsiteX99" fmla="*/ 211997 w 2527095"/>
                    <a:gd name="connsiteY99" fmla="*/ 1039551 h 1289679"/>
                    <a:gd name="connsiteX100" fmla="*/ 144875 w 2527095"/>
                    <a:gd name="connsiteY100" fmla="*/ 980591 h 1289679"/>
                    <a:gd name="connsiteX101" fmla="*/ 240848 w 2527095"/>
                    <a:gd name="connsiteY101" fmla="*/ 983104 h 1289679"/>
                    <a:gd name="connsiteX102" fmla="*/ 291847 w 2527095"/>
                    <a:gd name="connsiteY102" fmla="*/ 966773 h 1289679"/>
                    <a:gd name="connsiteX103" fmla="*/ 391183 w 2527095"/>
                    <a:gd name="connsiteY103" fmla="*/ 948222 h 1289679"/>
                    <a:gd name="connsiteX104" fmla="*/ 1706585 w 2527095"/>
                    <a:gd name="connsiteY104" fmla="*/ 926046 h 1289679"/>
                    <a:gd name="connsiteX105" fmla="*/ 1685540 w 2527095"/>
                    <a:gd name="connsiteY105" fmla="*/ 968005 h 1289679"/>
                    <a:gd name="connsiteX106" fmla="*/ 1573189 w 2527095"/>
                    <a:gd name="connsiteY106" fmla="*/ 1025291 h 1289679"/>
                    <a:gd name="connsiteX107" fmla="*/ 1460499 w 2527095"/>
                    <a:gd name="connsiteY107" fmla="*/ 1056865 h 1289679"/>
                    <a:gd name="connsiteX108" fmla="*/ 1475349 w 2527095"/>
                    <a:gd name="connsiteY108" fmla="*/ 1017502 h 1289679"/>
                    <a:gd name="connsiteX109" fmla="*/ 1475604 w 2527095"/>
                    <a:gd name="connsiteY109" fmla="*/ 1011053 h 1289679"/>
                    <a:gd name="connsiteX110" fmla="*/ 1616466 w 2527095"/>
                    <a:gd name="connsiteY110" fmla="*/ 939111 h 1289679"/>
                    <a:gd name="connsiteX111" fmla="*/ 1706585 w 2527095"/>
                    <a:gd name="connsiteY111" fmla="*/ 926046 h 1289679"/>
                    <a:gd name="connsiteX112" fmla="*/ 1001641 w 2527095"/>
                    <a:gd name="connsiteY112" fmla="*/ 856394 h 1289679"/>
                    <a:gd name="connsiteX113" fmla="*/ 1023825 w 2527095"/>
                    <a:gd name="connsiteY113" fmla="*/ 893469 h 1289679"/>
                    <a:gd name="connsiteX114" fmla="*/ 1022976 w 2527095"/>
                    <a:gd name="connsiteY114" fmla="*/ 897490 h 1289679"/>
                    <a:gd name="connsiteX115" fmla="*/ 1015169 w 2527095"/>
                    <a:gd name="connsiteY115" fmla="*/ 957121 h 1289679"/>
                    <a:gd name="connsiteX116" fmla="*/ 899594 w 2527095"/>
                    <a:gd name="connsiteY116" fmla="*/ 944725 h 1289679"/>
                    <a:gd name="connsiteX117" fmla="*/ 848680 w 2527095"/>
                    <a:gd name="connsiteY117" fmla="*/ 879399 h 1289679"/>
                    <a:gd name="connsiteX118" fmla="*/ 978172 w 2527095"/>
                    <a:gd name="connsiteY118" fmla="*/ 865413 h 1289679"/>
                    <a:gd name="connsiteX119" fmla="*/ 1001641 w 2527095"/>
                    <a:gd name="connsiteY119" fmla="*/ 856394 h 1289679"/>
                    <a:gd name="connsiteX120" fmla="*/ 1051827 w 2527095"/>
                    <a:gd name="connsiteY120" fmla="*/ 844244 h 1289679"/>
                    <a:gd name="connsiteX121" fmla="*/ 1200497 w 2527095"/>
                    <a:gd name="connsiteY121" fmla="*/ 940390 h 1289679"/>
                    <a:gd name="connsiteX122" fmla="*/ 1286033 w 2527095"/>
                    <a:gd name="connsiteY122" fmla="*/ 1145078 h 1289679"/>
                    <a:gd name="connsiteX123" fmla="*/ 1124210 w 2527095"/>
                    <a:gd name="connsiteY123" fmla="*/ 1034442 h 1289679"/>
                    <a:gd name="connsiteX124" fmla="*/ 1051827 w 2527095"/>
                    <a:gd name="connsiteY124" fmla="*/ 844244 h 1289679"/>
                    <a:gd name="connsiteX125" fmla="*/ 48732 w 2527095"/>
                    <a:gd name="connsiteY125" fmla="*/ 832025 h 1289679"/>
                    <a:gd name="connsiteX126" fmla="*/ 218107 w 2527095"/>
                    <a:gd name="connsiteY126" fmla="*/ 857486 h 1289679"/>
                    <a:gd name="connsiteX127" fmla="*/ 381372 w 2527095"/>
                    <a:gd name="connsiteY127" fmla="*/ 904050 h 1289679"/>
                    <a:gd name="connsiteX128" fmla="*/ 374244 w 2527095"/>
                    <a:gd name="connsiteY128" fmla="*/ 925156 h 1289679"/>
                    <a:gd name="connsiteX129" fmla="*/ 250862 w 2527095"/>
                    <a:gd name="connsiteY129" fmla="*/ 958656 h 1289679"/>
                    <a:gd name="connsiteX130" fmla="*/ 118654 w 2527095"/>
                    <a:gd name="connsiteY130" fmla="*/ 937383 h 1289679"/>
                    <a:gd name="connsiteX131" fmla="*/ 48732 w 2527095"/>
                    <a:gd name="connsiteY131" fmla="*/ 832025 h 1289679"/>
                    <a:gd name="connsiteX132" fmla="*/ 1765985 w 2527095"/>
                    <a:gd name="connsiteY132" fmla="*/ 823030 h 1289679"/>
                    <a:gd name="connsiteX133" fmla="*/ 1742564 w 2527095"/>
                    <a:gd name="connsiteY133" fmla="*/ 864989 h 1289679"/>
                    <a:gd name="connsiteX134" fmla="*/ 1617739 w 2527095"/>
                    <a:gd name="connsiteY134" fmla="*/ 922275 h 1289679"/>
                    <a:gd name="connsiteX135" fmla="*/ 1492575 w 2527095"/>
                    <a:gd name="connsiteY135" fmla="*/ 953849 h 1289679"/>
                    <a:gd name="connsiteX136" fmla="*/ 1509037 w 2527095"/>
                    <a:gd name="connsiteY136" fmla="*/ 914486 h 1289679"/>
                    <a:gd name="connsiteX137" fmla="*/ 1509292 w 2527095"/>
                    <a:gd name="connsiteY137" fmla="*/ 908037 h 1289679"/>
                    <a:gd name="connsiteX138" fmla="*/ 1665853 w 2527095"/>
                    <a:gd name="connsiteY138" fmla="*/ 836095 h 1289679"/>
                    <a:gd name="connsiteX139" fmla="*/ 1765985 w 2527095"/>
                    <a:gd name="connsiteY139" fmla="*/ 823030 h 1289679"/>
                    <a:gd name="connsiteX140" fmla="*/ 2522826 w 2527095"/>
                    <a:gd name="connsiteY140" fmla="*/ 812422 h 1289679"/>
                    <a:gd name="connsiteX141" fmla="*/ 2516546 w 2527095"/>
                    <a:gd name="connsiteY141" fmla="*/ 916190 h 1289679"/>
                    <a:gd name="connsiteX142" fmla="*/ 2305761 w 2527095"/>
                    <a:gd name="connsiteY142" fmla="*/ 1019706 h 1289679"/>
                    <a:gd name="connsiteX143" fmla="*/ 2259345 w 2527095"/>
                    <a:gd name="connsiteY143" fmla="*/ 1022386 h 1289679"/>
                    <a:gd name="connsiteX144" fmla="*/ 2233887 w 2527095"/>
                    <a:gd name="connsiteY144" fmla="*/ 991901 h 1289679"/>
                    <a:gd name="connsiteX145" fmla="*/ 2428889 w 2527095"/>
                    <a:gd name="connsiteY145" fmla="*/ 886961 h 1289679"/>
                    <a:gd name="connsiteX146" fmla="*/ 2522826 w 2527095"/>
                    <a:gd name="connsiteY146" fmla="*/ 812422 h 1289679"/>
                    <a:gd name="connsiteX147" fmla="*/ 1694075 w 2527095"/>
                    <a:gd name="connsiteY147" fmla="*/ 734589 h 1289679"/>
                    <a:gd name="connsiteX148" fmla="*/ 1749014 w 2527095"/>
                    <a:gd name="connsiteY148" fmla="*/ 742481 h 1289679"/>
                    <a:gd name="connsiteX149" fmla="*/ 1816899 w 2527095"/>
                    <a:gd name="connsiteY149" fmla="*/ 742481 h 1289679"/>
                    <a:gd name="connsiteX150" fmla="*/ 1668824 w 2527095"/>
                    <a:gd name="connsiteY150" fmla="*/ 823384 h 1289679"/>
                    <a:gd name="connsiteX151" fmla="*/ 1549260 w 2527095"/>
                    <a:gd name="connsiteY151" fmla="*/ 845913 h 1289679"/>
                    <a:gd name="connsiteX152" fmla="*/ 1565044 w 2527095"/>
                    <a:gd name="connsiteY152" fmla="*/ 801190 h 1289679"/>
                    <a:gd name="connsiteX153" fmla="*/ 1694075 w 2527095"/>
                    <a:gd name="connsiteY153" fmla="*/ 734589 h 1289679"/>
                    <a:gd name="connsiteX154" fmla="*/ 956862 w 2527095"/>
                    <a:gd name="connsiteY154" fmla="*/ 729185 h 1289679"/>
                    <a:gd name="connsiteX155" fmla="*/ 984196 w 2527095"/>
                    <a:gd name="connsiteY155" fmla="*/ 743486 h 1289679"/>
                    <a:gd name="connsiteX156" fmla="*/ 995652 w 2527095"/>
                    <a:gd name="connsiteY156" fmla="*/ 818945 h 1289679"/>
                    <a:gd name="connsiteX157" fmla="*/ 920808 w 2527095"/>
                    <a:gd name="connsiteY157" fmla="*/ 850016 h 1289679"/>
                    <a:gd name="connsiteX158" fmla="*/ 831454 w 2527095"/>
                    <a:gd name="connsiteY158" fmla="*/ 852613 h 1289679"/>
                    <a:gd name="connsiteX159" fmla="*/ 741505 w 2527095"/>
                    <a:gd name="connsiteY159" fmla="*/ 791893 h 1289679"/>
                    <a:gd name="connsiteX160" fmla="*/ 780624 w 2527095"/>
                    <a:gd name="connsiteY160" fmla="*/ 785612 h 1289679"/>
                    <a:gd name="connsiteX161" fmla="*/ 925390 w 2527095"/>
                    <a:gd name="connsiteY161" fmla="*/ 730086 h 1289679"/>
                    <a:gd name="connsiteX162" fmla="*/ 956862 w 2527095"/>
                    <a:gd name="connsiteY162" fmla="*/ 729185 h 1289679"/>
                    <a:gd name="connsiteX163" fmla="*/ 4606 w 2527095"/>
                    <a:gd name="connsiteY163" fmla="*/ 671475 h 1289679"/>
                    <a:gd name="connsiteX164" fmla="*/ 127479 w 2527095"/>
                    <a:gd name="connsiteY164" fmla="*/ 741574 h 1289679"/>
                    <a:gd name="connsiteX165" fmla="*/ 262317 w 2527095"/>
                    <a:gd name="connsiteY165" fmla="*/ 776833 h 1289679"/>
                    <a:gd name="connsiteX166" fmla="*/ 296345 w 2527095"/>
                    <a:gd name="connsiteY166" fmla="*/ 832277 h 1289679"/>
                    <a:gd name="connsiteX167" fmla="*/ 155227 w 2527095"/>
                    <a:gd name="connsiteY167" fmla="*/ 848608 h 1289679"/>
                    <a:gd name="connsiteX168" fmla="*/ 8849 w 2527095"/>
                    <a:gd name="connsiteY168" fmla="*/ 742496 h 1289679"/>
                    <a:gd name="connsiteX169" fmla="*/ 4606 w 2527095"/>
                    <a:gd name="connsiteY169" fmla="*/ 671475 h 1289679"/>
                    <a:gd name="connsiteX170" fmla="*/ 823158 w 2527095"/>
                    <a:gd name="connsiteY170" fmla="*/ 652868 h 1289679"/>
                    <a:gd name="connsiteX171" fmla="*/ 893399 w 2527095"/>
                    <a:gd name="connsiteY171" fmla="*/ 672654 h 1289679"/>
                    <a:gd name="connsiteX172" fmla="*/ 942022 w 2527095"/>
                    <a:gd name="connsiteY172" fmla="*/ 710929 h 1289679"/>
                    <a:gd name="connsiteX173" fmla="*/ 786394 w 2527095"/>
                    <a:gd name="connsiteY173" fmla="*/ 758834 h 1289679"/>
                    <a:gd name="connsiteX174" fmla="*/ 646889 w 2527095"/>
                    <a:gd name="connsiteY174" fmla="*/ 721817 h 1289679"/>
                    <a:gd name="connsiteX175" fmla="*/ 755082 w 2527095"/>
                    <a:gd name="connsiteY175" fmla="*/ 674665 h 1289679"/>
                    <a:gd name="connsiteX176" fmla="*/ 823158 w 2527095"/>
                    <a:gd name="connsiteY176" fmla="*/ 652868 h 1289679"/>
                    <a:gd name="connsiteX177" fmla="*/ 1007872 w 2527095"/>
                    <a:gd name="connsiteY177" fmla="*/ 645084 h 1289679"/>
                    <a:gd name="connsiteX178" fmla="*/ 1157814 w 2527095"/>
                    <a:gd name="connsiteY178" fmla="*/ 739304 h 1289679"/>
                    <a:gd name="connsiteX179" fmla="*/ 1246151 w 2527095"/>
                    <a:gd name="connsiteY179" fmla="*/ 942819 h 1289679"/>
                    <a:gd name="connsiteX180" fmla="*/ 1082886 w 2527095"/>
                    <a:gd name="connsiteY180" fmla="*/ 834277 h 1289679"/>
                    <a:gd name="connsiteX181" fmla="*/ 1007872 w 2527095"/>
                    <a:gd name="connsiteY181" fmla="*/ 645084 h 1289679"/>
                    <a:gd name="connsiteX182" fmla="*/ 1752938 w 2527095"/>
                    <a:gd name="connsiteY182" fmla="*/ 635261 h 1289679"/>
                    <a:gd name="connsiteX183" fmla="*/ 1816645 w 2527095"/>
                    <a:gd name="connsiteY183" fmla="*/ 647300 h 1289679"/>
                    <a:gd name="connsiteX184" fmla="*/ 1899720 w 2527095"/>
                    <a:gd name="connsiteY184" fmla="*/ 650902 h 1289679"/>
                    <a:gd name="connsiteX185" fmla="*/ 1830307 w 2527095"/>
                    <a:gd name="connsiteY185" fmla="*/ 713798 h 1289679"/>
                    <a:gd name="connsiteX186" fmla="*/ 1743583 w 2527095"/>
                    <a:gd name="connsiteY186" fmla="*/ 723346 h 1289679"/>
                    <a:gd name="connsiteX187" fmla="*/ 1615279 w 2527095"/>
                    <a:gd name="connsiteY187" fmla="*/ 736746 h 1289679"/>
                    <a:gd name="connsiteX188" fmla="*/ 1689614 w 2527095"/>
                    <a:gd name="connsiteY188" fmla="*/ 649980 h 1289679"/>
                    <a:gd name="connsiteX189" fmla="*/ 1752938 w 2527095"/>
                    <a:gd name="connsiteY189" fmla="*/ 635261 h 1289679"/>
                    <a:gd name="connsiteX190" fmla="*/ 2516291 w 2527095"/>
                    <a:gd name="connsiteY190" fmla="*/ 616063 h 1289679"/>
                    <a:gd name="connsiteX191" fmla="*/ 2526050 w 2527095"/>
                    <a:gd name="connsiteY191" fmla="*/ 693617 h 1289679"/>
                    <a:gd name="connsiteX192" fmla="*/ 2390872 w 2527095"/>
                    <a:gd name="connsiteY192" fmla="*/ 869828 h 1289679"/>
                    <a:gd name="connsiteX193" fmla="*/ 2287601 w 2527095"/>
                    <a:gd name="connsiteY193" fmla="*/ 908102 h 1289679"/>
                    <a:gd name="connsiteX194" fmla="*/ 2271563 w 2527095"/>
                    <a:gd name="connsiteY194" fmla="*/ 895289 h 1289679"/>
                    <a:gd name="connsiteX195" fmla="*/ 2299311 w 2527095"/>
                    <a:gd name="connsiteY195" fmla="*/ 820582 h 1289679"/>
                    <a:gd name="connsiteX196" fmla="*/ 2416669 w 2527095"/>
                    <a:gd name="connsiteY196" fmla="*/ 731723 h 1289679"/>
                    <a:gd name="connsiteX197" fmla="*/ 2498556 w 2527095"/>
                    <a:gd name="connsiteY197" fmla="*/ 636163 h 1289679"/>
                    <a:gd name="connsiteX198" fmla="*/ 2516291 w 2527095"/>
                    <a:gd name="connsiteY198" fmla="*/ 616063 h 1289679"/>
                    <a:gd name="connsiteX199" fmla="*/ 719803 w 2527095"/>
                    <a:gd name="connsiteY199" fmla="*/ 584400 h 1289679"/>
                    <a:gd name="connsiteX200" fmla="*/ 807949 w 2527095"/>
                    <a:gd name="connsiteY200" fmla="*/ 615566 h 1289679"/>
                    <a:gd name="connsiteX201" fmla="*/ 839430 w 2527095"/>
                    <a:gd name="connsiteY201" fmla="*/ 634996 h 1289679"/>
                    <a:gd name="connsiteX202" fmla="*/ 828993 w 2527095"/>
                    <a:gd name="connsiteY202" fmla="*/ 646470 h 1289679"/>
                    <a:gd name="connsiteX203" fmla="*/ 740996 w 2527095"/>
                    <a:gd name="connsiteY203" fmla="*/ 665649 h 1289679"/>
                    <a:gd name="connsiteX204" fmla="*/ 554820 w 2527095"/>
                    <a:gd name="connsiteY204" fmla="*/ 678714 h 1289679"/>
                    <a:gd name="connsiteX205" fmla="*/ 538018 w 2527095"/>
                    <a:gd name="connsiteY205" fmla="*/ 658279 h 1289679"/>
                    <a:gd name="connsiteX206" fmla="*/ 631276 w 2527095"/>
                    <a:gd name="connsiteY206" fmla="*/ 620759 h 1289679"/>
                    <a:gd name="connsiteX207" fmla="*/ 719803 w 2527095"/>
                    <a:gd name="connsiteY207" fmla="*/ 584400 h 1289679"/>
                    <a:gd name="connsiteX208" fmla="*/ 1822014 w 2527095"/>
                    <a:gd name="connsiteY208" fmla="*/ 528001 h 1289679"/>
                    <a:gd name="connsiteX209" fmla="*/ 1986528 w 2527095"/>
                    <a:gd name="connsiteY209" fmla="*/ 564581 h 1289679"/>
                    <a:gd name="connsiteX210" fmla="*/ 1861618 w 2527095"/>
                    <a:gd name="connsiteY210" fmla="*/ 635518 h 1289679"/>
                    <a:gd name="connsiteX211" fmla="*/ 1748080 w 2527095"/>
                    <a:gd name="connsiteY211" fmla="*/ 619019 h 1289679"/>
                    <a:gd name="connsiteX212" fmla="*/ 1722029 w 2527095"/>
                    <a:gd name="connsiteY212" fmla="*/ 580577 h 1289679"/>
                    <a:gd name="connsiteX213" fmla="*/ 1822014 w 2527095"/>
                    <a:gd name="connsiteY213" fmla="*/ 528001 h 1289679"/>
                    <a:gd name="connsiteX214" fmla="*/ 602763 w 2527095"/>
                    <a:gd name="connsiteY214" fmla="*/ 510774 h 1289679"/>
                    <a:gd name="connsiteX215" fmla="*/ 699670 w 2527095"/>
                    <a:gd name="connsiteY215" fmla="*/ 541740 h 1289679"/>
                    <a:gd name="connsiteX216" fmla="*/ 716557 w 2527095"/>
                    <a:gd name="connsiteY216" fmla="*/ 548943 h 1289679"/>
                    <a:gd name="connsiteX217" fmla="*/ 709599 w 2527095"/>
                    <a:gd name="connsiteY217" fmla="*/ 571388 h 1289679"/>
                    <a:gd name="connsiteX218" fmla="*/ 606412 w 2527095"/>
                    <a:gd name="connsiteY218" fmla="*/ 606563 h 1289679"/>
                    <a:gd name="connsiteX219" fmla="*/ 436189 w 2527095"/>
                    <a:gd name="connsiteY219" fmla="*/ 595257 h 1289679"/>
                    <a:gd name="connsiteX220" fmla="*/ 513239 w 2527095"/>
                    <a:gd name="connsiteY220" fmla="*/ 556815 h 1289679"/>
                    <a:gd name="connsiteX221" fmla="*/ 602763 w 2527095"/>
                    <a:gd name="connsiteY221" fmla="*/ 510774 h 1289679"/>
                    <a:gd name="connsiteX222" fmla="*/ 996416 w 2527095"/>
                    <a:gd name="connsiteY222" fmla="*/ 489456 h 1289679"/>
                    <a:gd name="connsiteX223" fmla="*/ 1142709 w 2527095"/>
                    <a:gd name="connsiteY223" fmla="*/ 584680 h 1289679"/>
                    <a:gd name="connsiteX224" fmla="*/ 1209322 w 2527095"/>
                    <a:gd name="connsiteY224" fmla="*/ 756873 h 1289679"/>
                    <a:gd name="connsiteX225" fmla="*/ 1085261 w 2527095"/>
                    <a:gd name="connsiteY225" fmla="*/ 674629 h 1289679"/>
                    <a:gd name="connsiteX226" fmla="*/ 996416 w 2527095"/>
                    <a:gd name="connsiteY226" fmla="*/ 489456 h 1289679"/>
                    <a:gd name="connsiteX227" fmla="*/ 2423243 w 2527095"/>
                    <a:gd name="connsiteY227" fmla="*/ 478603 h 1289679"/>
                    <a:gd name="connsiteX228" fmla="*/ 2451631 w 2527095"/>
                    <a:gd name="connsiteY228" fmla="*/ 506728 h 1289679"/>
                    <a:gd name="connsiteX229" fmla="*/ 2370168 w 2527095"/>
                    <a:gd name="connsiteY229" fmla="*/ 730092 h 1289679"/>
                    <a:gd name="connsiteX230" fmla="*/ 2288451 w 2527095"/>
                    <a:gd name="connsiteY230" fmla="*/ 783609 h 1289679"/>
                    <a:gd name="connsiteX231" fmla="*/ 2362022 w 2527095"/>
                    <a:gd name="connsiteY231" fmla="*/ 608234 h 1289679"/>
                    <a:gd name="connsiteX232" fmla="*/ 2419216 w 2527095"/>
                    <a:gd name="connsiteY232" fmla="*/ 480430 h 1289679"/>
                    <a:gd name="connsiteX233" fmla="*/ 2423243 w 2527095"/>
                    <a:gd name="connsiteY233" fmla="*/ 478603 h 1289679"/>
                    <a:gd name="connsiteX234" fmla="*/ 72152 w 2527095"/>
                    <a:gd name="connsiteY234" fmla="*/ 461199 h 1289679"/>
                    <a:gd name="connsiteX235" fmla="*/ 73086 w 2527095"/>
                    <a:gd name="connsiteY235" fmla="*/ 481132 h 1289679"/>
                    <a:gd name="connsiteX236" fmla="*/ 165241 w 2527095"/>
                    <a:gd name="connsiteY236" fmla="*/ 638332 h 1289679"/>
                    <a:gd name="connsiteX237" fmla="*/ 211742 w 2527095"/>
                    <a:gd name="connsiteY237" fmla="*/ 673340 h 1289679"/>
                    <a:gd name="connsiteX238" fmla="*/ 229053 w 2527095"/>
                    <a:gd name="connsiteY238" fmla="*/ 731798 h 1289679"/>
                    <a:gd name="connsiteX239" fmla="*/ 134862 w 2527095"/>
                    <a:gd name="connsiteY239" fmla="*/ 715551 h 1289679"/>
                    <a:gd name="connsiteX240" fmla="*/ 8594 w 2527095"/>
                    <a:gd name="connsiteY240" fmla="*/ 589171 h 1289679"/>
                    <a:gd name="connsiteX241" fmla="*/ 8934 w 2527095"/>
                    <a:gd name="connsiteY241" fmla="*/ 539506 h 1289679"/>
                    <a:gd name="connsiteX242" fmla="*/ 43301 w 2527095"/>
                    <a:gd name="connsiteY242" fmla="*/ 483561 h 1289679"/>
                    <a:gd name="connsiteX243" fmla="*/ 72152 w 2527095"/>
                    <a:gd name="connsiteY243" fmla="*/ 461199 h 1289679"/>
                    <a:gd name="connsiteX244" fmla="*/ 476223 w 2527095"/>
                    <a:gd name="connsiteY244" fmla="*/ 440211 h 1289679"/>
                    <a:gd name="connsiteX245" fmla="*/ 509669 w 2527095"/>
                    <a:gd name="connsiteY245" fmla="*/ 440272 h 1289679"/>
                    <a:gd name="connsiteX246" fmla="*/ 556093 w 2527095"/>
                    <a:gd name="connsiteY246" fmla="*/ 453878 h 1289679"/>
                    <a:gd name="connsiteX247" fmla="*/ 599540 w 2527095"/>
                    <a:gd name="connsiteY247" fmla="*/ 475235 h 1289679"/>
                    <a:gd name="connsiteX248" fmla="*/ 596654 w 2527095"/>
                    <a:gd name="connsiteY248" fmla="*/ 489807 h 1289679"/>
                    <a:gd name="connsiteX249" fmla="*/ 480740 w 2527095"/>
                    <a:gd name="connsiteY249" fmla="*/ 536372 h 1289679"/>
                    <a:gd name="connsiteX250" fmla="*/ 382899 w 2527095"/>
                    <a:gd name="connsiteY250" fmla="*/ 569957 h 1289679"/>
                    <a:gd name="connsiteX251" fmla="*/ 360582 w 2527095"/>
                    <a:gd name="connsiteY251" fmla="*/ 567026 h 1289679"/>
                    <a:gd name="connsiteX252" fmla="*/ 335210 w 2527095"/>
                    <a:gd name="connsiteY252" fmla="*/ 556891 h 1289679"/>
                    <a:gd name="connsiteX253" fmla="*/ 350654 w 2527095"/>
                    <a:gd name="connsiteY253" fmla="*/ 537797 h 1289679"/>
                    <a:gd name="connsiteX254" fmla="*/ 391640 w 2527095"/>
                    <a:gd name="connsiteY254" fmla="*/ 489891 h 1289679"/>
                    <a:gd name="connsiteX255" fmla="*/ 476223 w 2527095"/>
                    <a:gd name="connsiteY255" fmla="*/ 440211 h 1289679"/>
                    <a:gd name="connsiteX256" fmla="*/ 1914909 w 2527095"/>
                    <a:gd name="connsiteY256" fmla="*/ 438119 h 1289679"/>
                    <a:gd name="connsiteX257" fmla="*/ 2030569 w 2527095"/>
                    <a:gd name="connsiteY257" fmla="*/ 495656 h 1289679"/>
                    <a:gd name="connsiteX258" fmla="*/ 2062985 w 2527095"/>
                    <a:gd name="connsiteY258" fmla="*/ 521618 h 1289679"/>
                    <a:gd name="connsiteX259" fmla="*/ 1886143 w 2527095"/>
                    <a:gd name="connsiteY259" fmla="*/ 517179 h 1289679"/>
                    <a:gd name="connsiteX260" fmla="*/ 1790339 w 2527095"/>
                    <a:gd name="connsiteY260" fmla="*/ 513662 h 1289679"/>
                    <a:gd name="connsiteX261" fmla="*/ 1914909 w 2527095"/>
                    <a:gd name="connsiteY261" fmla="*/ 438119 h 1289679"/>
                    <a:gd name="connsiteX262" fmla="*/ 358714 w 2527095"/>
                    <a:gd name="connsiteY262" fmla="*/ 404003 h 1289679"/>
                    <a:gd name="connsiteX263" fmla="*/ 438650 w 2527095"/>
                    <a:gd name="connsiteY263" fmla="*/ 411960 h 1289679"/>
                    <a:gd name="connsiteX264" fmla="*/ 437801 w 2527095"/>
                    <a:gd name="connsiteY264" fmla="*/ 426701 h 1289679"/>
                    <a:gd name="connsiteX265" fmla="*/ 337755 w 2527095"/>
                    <a:gd name="connsiteY265" fmla="*/ 508190 h 1289679"/>
                    <a:gd name="connsiteX266" fmla="*/ 260704 w 2527095"/>
                    <a:gd name="connsiteY266" fmla="*/ 579964 h 1289679"/>
                    <a:gd name="connsiteX267" fmla="*/ 252558 w 2527095"/>
                    <a:gd name="connsiteY267" fmla="*/ 541355 h 1289679"/>
                    <a:gd name="connsiteX268" fmla="*/ 358714 w 2527095"/>
                    <a:gd name="connsiteY268" fmla="*/ 404003 h 1289679"/>
                    <a:gd name="connsiteX269" fmla="*/ 272701 w 2527095"/>
                    <a:gd name="connsiteY269" fmla="*/ 387599 h 1289679"/>
                    <a:gd name="connsiteX270" fmla="*/ 283446 w 2527095"/>
                    <a:gd name="connsiteY270" fmla="*/ 395493 h 1289679"/>
                    <a:gd name="connsiteX271" fmla="*/ 272839 w 2527095"/>
                    <a:gd name="connsiteY271" fmla="*/ 422041 h 1289679"/>
                    <a:gd name="connsiteX272" fmla="*/ 254256 w 2527095"/>
                    <a:gd name="connsiteY272" fmla="*/ 436697 h 1289679"/>
                    <a:gd name="connsiteX273" fmla="*/ 224810 w 2527095"/>
                    <a:gd name="connsiteY273" fmla="*/ 535272 h 1289679"/>
                    <a:gd name="connsiteX274" fmla="*/ 230835 w 2527095"/>
                    <a:gd name="connsiteY274" fmla="*/ 612910 h 1289679"/>
                    <a:gd name="connsiteX275" fmla="*/ 195789 w 2527095"/>
                    <a:gd name="connsiteY275" fmla="*/ 631837 h 1289679"/>
                    <a:gd name="connsiteX276" fmla="*/ 185691 w 2527095"/>
                    <a:gd name="connsiteY276" fmla="*/ 625640 h 1289679"/>
                    <a:gd name="connsiteX277" fmla="*/ 131722 w 2527095"/>
                    <a:gd name="connsiteY277" fmla="*/ 454621 h 1289679"/>
                    <a:gd name="connsiteX278" fmla="*/ 140462 w 2527095"/>
                    <a:gd name="connsiteY278" fmla="*/ 433180 h 1289679"/>
                    <a:gd name="connsiteX279" fmla="*/ 150306 w 2527095"/>
                    <a:gd name="connsiteY279" fmla="*/ 419277 h 1289679"/>
                    <a:gd name="connsiteX280" fmla="*/ 162949 w 2527095"/>
                    <a:gd name="connsiteY280" fmla="*/ 418273 h 1289679"/>
                    <a:gd name="connsiteX281" fmla="*/ 258583 w 2527095"/>
                    <a:gd name="connsiteY281" fmla="*/ 387620 h 1289679"/>
                    <a:gd name="connsiteX282" fmla="*/ 272701 w 2527095"/>
                    <a:gd name="connsiteY282" fmla="*/ 387599 h 1289679"/>
                    <a:gd name="connsiteX283" fmla="*/ 2275128 w 2527095"/>
                    <a:gd name="connsiteY283" fmla="*/ 386938 h 1289679"/>
                    <a:gd name="connsiteX284" fmla="*/ 2385442 w 2527095"/>
                    <a:gd name="connsiteY284" fmla="*/ 453938 h 1289679"/>
                    <a:gd name="connsiteX285" fmla="*/ 2327739 w 2527095"/>
                    <a:gd name="connsiteY285" fmla="*/ 614321 h 1289679"/>
                    <a:gd name="connsiteX286" fmla="*/ 2275128 w 2527095"/>
                    <a:gd name="connsiteY286" fmla="*/ 680064 h 1289679"/>
                    <a:gd name="connsiteX287" fmla="*/ 2249670 w 2527095"/>
                    <a:gd name="connsiteY287" fmla="*/ 546064 h 1289679"/>
                    <a:gd name="connsiteX288" fmla="*/ 2275128 w 2527095"/>
                    <a:gd name="connsiteY288" fmla="*/ 386938 h 1289679"/>
                    <a:gd name="connsiteX289" fmla="*/ 2040010 w 2527095"/>
                    <a:gd name="connsiteY289" fmla="*/ 364800 h 1289679"/>
                    <a:gd name="connsiteX290" fmla="*/ 2105414 w 2527095"/>
                    <a:gd name="connsiteY290" fmla="*/ 395034 h 1289679"/>
                    <a:gd name="connsiteX291" fmla="*/ 2164814 w 2527095"/>
                    <a:gd name="connsiteY291" fmla="*/ 529035 h 1289679"/>
                    <a:gd name="connsiteX292" fmla="*/ 2047117 w 2527095"/>
                    <a:gd name="connsiteY292" fmla="*/ 475434 h 1289679"/>
                    <a:gd name="connsiteX293" fmla="*/ 1918728 w 2527095"/>
                    <a:gd name="connsiteY293" fmla="*/ 403409 h 1289679"/>
                    <a:gd name="connsiteX294" fmla="*/ 2040010 w 2527095"/>
                    <a:gd name="connsiteY294" fmla="*/ 364800 h 1289679"/>
                    <a:gd name="connsiteX295" fmla="*/ 2124120 w 2527095"/>
                    <a:gd name="connsiteY295" fmla="*/ 352951 h 1289679"/>
                    <a:gd name="connsiteX296" fmla="*/ 2241100 w 2527095"/>
                    <a:gd name="connsiteY296" fmla="*/ 386587 h 1289679"/>
                    <a:gd name="connsiteX297" fmla="*/ 2253913 w 2527095"/>
                    <a:gd name="connsiteY297" fmla="*/ 504089 h 1289679"/>
                    <a:gd name="connsiteX298" fmla="*/ 2225741 w 2527095"/>
                    <a:gd name="connsiteY298" fmla="*/ 575362 h 1289679"/>
                    <a:gd name="connsiteX299" fmla="*/ 2192137 w 2527095"/>
                    <a:gd name="connsiteY299" fmla="*/ 543704 h 1289679"/>
                    <a:gd name="connsiteX300" fmla="*/ 2177202 w 2527095"/>
                    <a:gd name="connsiteY300" fmla="*/ 472599 h 1289679"/>
                    <a:gd name="connsiteX301" fmla="*/ 2088357 w 2527095"/>
                    <a:gd name="connsiteY301" fmla="*/ 356521 h 1289679"/>
                    <a:gd name="connsiteX302" fmla="*/ 2124120 w 2527095"/>
                    <a:gd name="connsiteY302" fmla="*/ 352951 h 1289679"/>
                    <a:gd name="connsiteX303" fmla="*/ 997519 w 2527095"/>
                    <a:gd name="connsiteY303" fmla="*/ 334253 h 1289679"/>
                    <a:gd name="connsiteX304" fmla="*/ 1118271 w 2527095"/>
                    <a:gd name="connsiteY304" fmla="*/ 416999 h 1289679"/>
                    <a:gd name="connsiteX305" fmla="*/ 1194218 w 2527095"/>
                    <a:gd name="connsiteY305" fmla="*/ 604936 h 1289679"/>
                    <a:gd name="connsiteX306" fmla="*/ 1031462 w 2527095"/>
                    <a:gd name="connsiteY306" fmla="*/ 482744 h 1289679"/>
                    <a:gd name="connsiteX307" fmla="*/ 997519 w 2527095"/>
                    <a:gd name="connsiteY307" fmla="*/ 334253 h 1289679"/>
                    <a:gd name="connsiteX308" fmla="*/ 1019242 w 2527095"/>
                    <a:gd name="connsiteY308" fmla="*/ 157920 h 1289679"/>
                    <a:gd name="connsiteX309" fmla="*/ 1170797 w 2527095"/>
                    <a:gd name="connsiteY309" fmla="*/ 307750 h 1289679"/>
                    <a:gd name="connsiteX310" fmla="*/ 1186072 w 2527095"/>
                    <a:gd name="connsiteY310" fmla="*/ 452639 h 1289679"/>
                    <a:gd name="connsiteX311" fmla="*/ 1060992 w 2527095"/>
                    <a:gd name="connsiteY311" fmla="*/ 337230 h 1289679"/>
                    <a:gd name="connsiteX312" fmla="*/ 1019242 w 2527095"/>
                    <a:gd name="connsiteY312" fmla="*/ 157920 h 1289679"/>
                    <a:gd name="connsiteX313" fmla="*/ 1071090 w 2527095"/>
                    <a:gd name="connsiteY313" fmla="*/ 0 h 1289679"/>
                    <a:gd name="connsiteX314" fmla="*/ 1177670 w 2527095"/>
                    <a:gd name="connsiteY314" fmla="*/ 134420 h 1289679"/>
                    <a:gd name="connsiteX315" fmla="*/ 1195151 w 2527095"/>
                    <a:gd name="connsiteY315" fmla="*/ 311470 h 1289679"/>
                    <a:gd name="connsiteX316" fmla="*/ 1134308 w 2527095"/>
                    <a:gd name="connsiteY316" fmla="*/ 226295 h 1289679"/>
                    <a:gd name="connsiteX317" fmla="*/ 1071090 w 2527095"/>
                    <a:gd name="connsiteY317" fmla="*/ 0 h 128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Lst>
                  <a:rect l="l" t="t" r="r" b="b"/>
                  <a:pathLst>
                    <a:path w="2527095" h="1289679">
                      <a:moveTo>
                        <a:pt x="2038429" y="1243964"/>
                      </a:moveTo>
                      <a:cubicBezTo>
                        <a:pt x="2063770" y="1243754"/>
                        <a:pt x="2089630" y="1253525"/>
                        <a:pt x="2116275" y="1269720"/>
                      </a:cubicBezTo>
                      <a:cubicBezTo>
                        <a:pt x="2103886" y="1287289"/>
                        <a:pt x="2087084" y="1271870"/>
                        <a:pt x="2078259" y="1289679"/>
                      </a:cubicBezTo>
                      <a:cubicBezTo>
                        <a:pt x="2040073" y="1285735"/>
                        <a:pt x="2001888" y="1281910"/>
                        <a:pt x="1963702" y="1278086"/>
                      </a:cubicBezTo>
                      <a:cubicBezTo>
                        <a:pt x="1988268" y="1254362"/>
                        <a:pt x="2013089" y="1244173"/>
                        <a:pt x="2038429" y="1243964"/>
                      </a:cubicBezTo>
                      <a:close/>
                      <a:moveTo>
                        <a:pt x="1491705" y="1180578"/>
                      </a:moveTo>
                      <a:cubicBezTo>
                        <a:pt x="1520026" y="1177951"/>
                        <a:pt x="1550405" y="1185132"/>
                        <a:pt x="1576838" y="1194763"/>
                      </a:cubicBezTo>
                      <a:cubicBezTo>
                        <a:pt x="1595422" y="1201547"/>
                        <a:pt x="1629025" y="1233456"/>
                        <a:pt x="1638699" y="1243171"/>
                      </a:cubicBezTo>
                      <a:cubicBezTo>
                        <a:pt x="1598053" y="1238733"/>
                        <a:pt x="1563346" y="1237791"/>
                        <a:pt x="1528682" y="1236189"/>
                      </a:cubicBezTo>
                      <a:lnTo>
                        <a:pt x="1454019" y="1228747"/>
                      </a:lnTo>
                      <a:lnTo>
                        <a:pt x="1454159" y="1226605"/>
                      </a:lnTo>
                      <a:lnTo>
                        <a:pt x="1419814" y="1224358"/>
                      </a:lnTo>
                      <a:lnTo>
                        <a:pt x="1451517" y="1192797"/>
                      </a:lnTo>
                      <a:cubicBezTo>
                        <a:pt x="1463899" y="1185658"/>
                        <a:pt x="1477545" y="1181892"/>
                        <a:pt x="1491705" y="1180578"/>
                      </a:cubicBezTo>
                      <a:close/>
                      <a:moveTo>
                        <a:pt x="2387394" y="1158045"/>
                      </a:moveTo>
                      <a:cubicBezTo>
                        <a:pt x="2386290" y="1185515"/>
                        <a:pt x="2373646" y="1199585"/>
                        <a:pt x="2366519" y="1215498"/>
                      </a:cubicBezTo>
                      <a:cubicBezTo>
                        <a:pt x="2340722" y="1265665"/>
                        <a:pt x="2299312" y="1281159"/>
                        <a:pt x="2242797" y="1283588"/>
                      </a:cubicBezTo>
                      <a:cubicBezTo>
                        <a:pt x="2168886" y="1286770"/>
                        <a:pt x="2111523" y="1240121"/>
                        <a:pt x="2042789" y="1231159"/>
                      </a:cubicBezTo>
                      <a:cubicBezTo>
                        <a:pt x="2035661" y="1230239"/>
                        <a:pt x="2030739" y="1223538"/>
                        <a:pt x="2031927" y="1214996"/>
                      </a:cubicBezTo>
                      <a:lnTo>
                        <a:pt x="2032521" y="1214912"/>
                      </a:lnTo>
                      <a:cubicBezTo>
                        <a:pt x="2044061" y="1208295"/>
                        <a:pt x="2053905" y="1197911"/>
                        <a:pt x="2068925" y="1198749"/>
                      </a:cubicBezTo>
                      <a:cubicBezTo>
                        <a:pt x="2117802" y="1165834"/>
                        <a:pt x="2170244" y="1157710"/>
                        <a:pt x="2228117" y="1171864"/>
                      </a:cubicBezTo>
                      <a:cubicBezTo>
                        <a:pt x="2279879" y="1184511"/>
                        <a:pt x="2332830" y="1192634"/>
                        <a:pt x="2387394" y="1158045"/>
                      </a:cubicBezTo>
                      <a:close/>
                      <a:moveTo>
                        <a:pt x="1038058" y="1143095"/>
                      </a:moveTo>
                      <a:cubicBezTo>
                        <a:pt x="1051578" y="1143357"/>
                        <a:pt x="1065384" y="1145592"/>
                        <a:pt x="1079576" y="1150507"/>
                      </a:cubicBezTo>
                      <a:cubicBezTo>
                        <a:pt x="1091116" y="1154509"/>
                        <a:pt x="1106136" y="1156684"/>
                        <a:pt x="1107239" y="1172606"/>
                      </a:cubicBezTo>
                      <a:cubicBezTo>
                        <a:pt x="1107748" y="1179305"/>
                        <a:pt x="1098159" y="1182610"/>
                        <a:pt x="1091201" y="1184524"/>
                      </a:cubicBezTo>
                      <a:cubicBezTo>
                        <a:pt x="1062859" y="1190353"/>
                        <a:pt x="977153" y="1190005"/>
                        <a:pt x="963491" y="1184698"/>
                      </a:cubicBezTo>
                      <a:cubicBezTo>
                        <a:pt x="949490" y="1184350"/>
                        <a:pt x="935488" y="1184002"/>
                        <a:pt x="921572" y="1183566"/>
                      </a:cubicBezTo>
                      <a:cubicBezTo>
                        <a:pt x="921317" y="1180957"/>
                        <a:pt x="920808" y="1178347"/>
                        <a:pt x="920299" y="1175737"/>
                      </a:cubicBezTo>
                      <a:cubicBezTo>
                        <a:pt x="920299" y="1175737"/>
                        <a:pt x="921317" y="1174867"/>
                        <a:pt x="921317" y="1174867"/>
                      </a:cubicBezTo>
                      <a:cubicBezTo>
                        <a:pt x="959503" y="1159272"/>
                        <a:pt x="997498" y="1142307"/>
                        <a:pt x="1038058" y="1143095"/>
                      </a:cubicBezTo>
                      <a:close/>
                      <a:moveTo>
                        <a:pt x="838474" y="1136560"/>
                      </a:moveTo>
                      <a:cubicBezTo>
                        <a:pt x="851994" y="1136823"/>
                        <a:pt x="865799" y="1139059"/>
                        <a:pt x="879992" y="1143979"/>
                      </a:cubicBezTo>
                      <a:cubicBezTo>
                        <a:pt x="891532" y="1147983"/>
                        <a:pt x="906552" y="1150160"/>
                        <a:pt x="907655" y="1166092"/>
                      </a:cubicBezTo>
                      <a:cubicBezTo>
                        <a:pt x="908164" y="1172796"/>
                        <a:pt x="898575" y="1176104"/>
                        <a:pt x="891617" y="1178020"/>
                      </a:cubicBezTo>
                      <a:cubicBezTo>
                        <a:pt x="863275" y="1183853"/>
                        <a:pt x="777484" y="1183418"/>
                        <a:pt x="763907" y="1178194"/>
                      </a:cubicBezTo>
                      <a:cubicBezTo>
                        <a:pt x="749906" y="1177845"/>
                        <a:pt x="735904" y="1177498"/>
                        <a:pt x="721988" y="1177063"/>
                      </a:cubicBezTo>
                      <a:cubicBezTo>
                        <a:pt x="721733" y="1174450"/>
                        <a:pt x="721224" y="1171838"/>
                        <a:pt x="720715" y="1169226"/>
                      </a:cubicBezTo>
                      <a:cubicBezTo>
                        <a:pt x="720715" y="1169226"/>
                        <a:pt x="721733" y="1168356"/>
                        <a:pt x="721733" y="1168356"/>
                      </a:cubicBezTo>
                      <a:cubicBezTo>
                        <a:pt x="759919" y="1152750"/>
                        <a:pt x="797913" y="1135773"/>
                        <a:pt x="838474" y="1136560"/>
                      </a:cubicBezTo>
                      <a:close/>
                      <a:moveTo>
                        <a:pt x="1371931" y="1122527"/>
                      </a:moveTo>
                      <a:cubicBezTo>
                        <a:pt x="1411998" y="1119394"/>
                        <a:pt x="1476516" y="1127214"/>
                        <a:pt x="1524566" y="1158496"/>
                      </a:cubicBezTo>
                      <a:cubicBezTo>
                        <a:pt x="1476134" y="1166787"/>
                        <a:pt x="1440781" y="1165704"/>
                        <a:pt x="1415140" y="1190684"/>
                      </a:cubicBezTo>
                      <a:lnTo>
                        <a:pt x="1394521" y="1222702"/>
                      </a:lnTo>
                      <a:lnTo>
                        <a:pt x="1380901" y="1221811"/>
                      </a:lnTo>
                      <a:lnTo>
                        <a:pt x="1379885" y="1221477"/>
                      </a:lnTo>
                      <a:cubicBezTo>
                        <a:pt x="1374963" y="1218545"/>
                        <a:pt x="1370042" y="1215614"/>
                        <a:pt x="1367156" y="1217289"/>
                      </a:cubicBezTo>
                      <a:cubicBezTo>
                        <a:pt x="1358671" y="1208914"/>
                        <a:pt x="1352052" y="1207239"/>
                        <a:pt x="1333213" y="1192164"/>
                      </a:cubicBezTo>
                      <a:cubicBezTo>
                        <a:pt x="1305126" y="1169634"/>
                        <a:pt x="1320400" y="1146520"/>
                        <a:pt x="1341530" y="1128848"/>
                      </a:cubicBezTo>
                      <a:cubicBezTo>
                        <a:pt x="1347937" y="1125833"/>
                        <a:pt x="1358575" y="1123572"/>
                        <a:pt x="1371931" y="1122527"/>
                      </a:cubicBezTo>
                      <a:close/>
                      <a:moveTo>
                        <a:pt x="649889" y="1101015"/>
                      </a:moveTo>
                      <a:cubicBezTo>
                        <a:pt x="668480" y="1102211"/>
                        <a:pt x="686879" y="1106587"/>
                        <a:pt x="703914" y="1114502"/>
                      </a:cubicBezTo>
                      <a:cubicBezTo>
                        <a:pt x="718679" y="1121369"/>
                        <a:pt x="731662" y="1126981"/>
                        <a:pt x="747700" y="1123547"/>
                      </a:cubicBezTo>
                      <a:cubicBezTo>
                        <a:pt x="747700" y="1123547"/>
                        <a:pt x="747700" y="1124049"/>
                        <a:pt x="747700" y="1124049"/>
                      </a:cubicBezTo>
                      <a:cubicBezTo>
                        <a:pt x="755167" y="1137366"/>
                        <a:pt x="748209" y="1146578"/>
                        <a:pt x="736329" y="1148672"/>
                      </a:cubicBezTo>
                      <a:cubicBezTo>
                        <a:pt x="711296" y="1153027"/>
                        <a:pt x="691440" y="1169024"/>
                        <a:pt x="667595" y="1175305"/>
                      </a:cubicBezTo>
                      <a:cubicBezTo>
                        <a:pt x="665473" y="1175556"/>
                        <a:pt x="663352" y="1175724"/>
                        <a:pt x="661315" y="1175891"/>
                      </a:cubicBezTo>
                      <a:cubicBezTo>
                        <a:pt x="610486" y="1172709"/>
                        <a:pt x="558893" y="1181838"/>
                        <a:pt x="508912" y="1166427"/>
                      </a:cubicBezTo>
                      <a:cubicBezTo>
                        <a:pt x="536597" y="1122457"/>
                        <a:pt x="594113" y="1097426"/>
                        <a:pt x="649889" y="1101015"/>
                      </a:cubicBezTo>
                      <a:close/>
                      <a:moveTo>
                        <a:pt x="1094425" y="1031099"/>
                      </a:moveTo>
                      <a:cubicBezTo>
                        <a:pt x="1127520" y="1084050"/>
                        <a:pt x="1190569" y="1100173"/>
                        <a:pt x="1243095" y="1128515"/>
                      </a:cubicBezTo>
                      <a:cubicBezTo>
                        <a:pt x="1286585" y="1152021"/>
                        <a:pt x="1309560" y="1182463"/>
                        <a:pt x="1320867" y="1217732"/>
                      </a:cubicBezTo>
                      <a:lnTo>
                        <a:pt x="1320892" y="1217884"/>
                      </a:lnTo>
                      <a:lnTo>
                        <a:pt x="1144818" y="1206362"/>
                      </a:lnTo>
                      <a:lnTo>
                        <a:pt x="1120404" y="1186992"/>
                      </a:lnTo>
                      <a:cubicBezTo>
                        <a:pt x="1084656" y="1145720"/>
                        <a:pt x="1079661" y="1091751"/>
                        <a:pt x="1094425" y="1031099"/>
                      </a:cubicBezTo>
                      <a:close/>
                      <a:moveTo>
                        <a:pt x="1646846" y="1028808"/>
                      </a:moveTo>
                      <a:cubicBezTo>
                        <a:pt x="1630129" y="1056948"/>
                        <a:pt x="1609424" y="1112391"/>
                        <a:pt x="1591095" y="1122358"/>
                      </a:cubicBezTo>
                      <a:cubicBezTo>
                        <a:pt x="1563092" y="1137600"/>
                        <a:pt x="1535598" y="1147986"/>
                        <a:pt x="1503692" y="1134251"/>
                      </a:cubicBezTo>
                      <a:cubicBezTo>
                        <a:pt x="1483242" y="1125373"/>
                        <a:pt x="1461688" y="1117668"/>
                        <a:pt x="1439031" y="1118338"/>
                      </a:cubicBezTo>
                      <a:cubicBezTo>
                        <a:pt x="1427406" y="1118673"/>
                        <a:pt x="1423842" y="1114402"/>
                        <a:pt x="1428594" y="1102677"/>
                      </a:cubicBezTo>
                      <a:cubicBezTo>
                        <a:pt x="1454475" y="1057535"/>
                        <a:pt x="1496140" y="1042376"/>
                        <a:pt x="1540605" y="1042040"/>
                      </a:cubicBezTo>
                      <a:cubicBezTo>
                        <a:pt x="1576584" y="1041706"/>
                        <a:pt x="1612139" y="1043716"/>
                        <a:pt x="1646846" y="1028808"/>
                      </a:cubicBezTo>
                      <a:close/>
                      <a:moveTo>
                        <a:pt x="487734" y="1025739"/>
                      </a:moveTo>
                      <a:cubicBezTo>
                        <a:pt x="498808" y="1024774"/>
                        <a:pt x="510035" y="1025031"/>
                        <a:pt x="521459" y="1026639"/>
                      </a:cubicBezTo>
                      <a:cubicBezTo>
                        <a:pt x="536691" y="1028783"/>
                        <a:pt x="552273" y="1033326"/>
                        <a:pt x="568311" y="1040571"/>
                      </a:cubicBezTo>
                      <a:cubicBezTo>
                        <a:pt x="591308" y="1040654"/>
                        <a:pt x="606073" y="1054724"/>
                        <a:pt x="623129" y="1074992"/>
                      </a:cubicBezTo>
                      <a:cubicBezTo>
                        <a:pt x="552358" y="1081357"/>
                        <a:pt x="509845" y="1144002"/>
                        <a:pt x="442129" y="1155141"/>
                      </a:cubicBezTo>
                      <a:cubicBezTo>
                        <a:pt x="400040" y="1141239"/>
                        <a:pt x="332409" y="1140234"/>
                        <a:pt x="318747" y="1131859"/>
                      </a:cubicBezTo>
                      <a:cubicBezTo>
                        <a:pt x="299484" y="1120134"/>
                        <a:pt x="281155" y="1108492"/>
                        <a:pt x="266814" y="1085879"/>
                      </a:cubicBezTo>
                      <a:cubicBezTo>
                        <a:pt x="312976" y="1094422"/>
                        <a:pt x="355659" y="1088057"/>
                        <a:pt x="390960" y="1064021"/>
                      </a:cubicBezTo>
                      <a:cubicBezTo>
                        <a:pt x="422654" y="1042539"/>
                        <a:pt x="454509" y="1028635"/>
                        <a:pt x="487734" y="1025739"/>
                      </a:cubicBezTo>
                      <a:close/>
                      <a:moveTo>
                        <a:pt x="2488543" y="996478"/>
                      </a:moveTo>
                      <a:cubicBezTo>
                        <a:pt x="2482858" y="1045640"/>
                        <a:pt x="2456976" y="1084835"/>
                        <a:pt x="2431689" y="1124282"/>
                      </a:cubicBezTo>
                      <a:cubicBezTo>
                        <a:pt x="2364227" y="1168670"/>
                        <a:pt x="2294305" y="1171351"/>
                        <a:pt x="2219461" y="1142038"/>
                      </a:cubicBezTo>
                      <a:cubicBezTo>
                        <a:pt x="2197313" y="1133327"/>
                        <a:pt x="2169735" y="1138353"/>
                        <a:pt x="2144193" y="1137012"/>
                      </a:cubicBezTo>
                      <a:cubicBezTo>
                        <a:pt x="2151745" y="1118252"/>
                        <a:pt x="2176184" y="1110547"/>
                        <a:pt x="2176778" y="1087683"/>
                      </a:cubicBezTo>
                      <a:cubicBezTo>
                        <a:pt x="2237281" y="1059208"/>
                        <a:pt x="2295323" y="1033747"/>
                        <a:pt x="2368555" y="1045808"/>
                      </a:cubicBezTo>
                      <a:cubicBezTo>
                        <a:pt x="2407505" y="1052256"/>
                        <a:pt x="2453752" y="1028722"/>
                        <a:pt x="2488543" y="996478"/>
                      </a:cubicBezTo>
                      <a:close/>
                      <a:moveTo>
                        <a:pt x="991409" y="981289"/>
                      </a:moveTo>
                      <a:cubicBezTo>
                        <a:pt x="1053100" y="980871"/>
                        <a:pt x="1067441" y="1049379"/>
                        <a:pt x="1053100" y="1098122"/>
                      </a:cubicBezTo>
                      <a:cubicBezTo>
                        <a:pt x="1027388" y="1099629"/>
                        <a:pt x="939901" y="1004405"/>
                        <a:pt x="932603" y="981959"/>
                      </a:cubicBezTo>
                      <a:cubicBezTo>
                        <a:pt x="952205" y="981708"/>
                        <a:pt x="971807" y="981457"/>
                        <a:pt x="991409" y="981289"/>
                      </a:cubicBezTo>
                      <a:close/>
                      <a:moveTo>
                        <a:pt x="391183" y="948222"/>
                      </a:moveTo>
                      <a:cubicBezTo>
                        <a:pt x="423121" y="952158"/>
                        <a:pt x="453882" y="966019"/>
                        <a:pt x="483455" y="989217"/>
                      </a:cubicBezTo>
                      <a:cubicBezTo>
                        <a:pt x="486170" y="992400"/>
                        <a:pt x="489395" y="995331"/>
                        <a:pt x="491346" y="998933"/>
                      </a:cubicBezTo>
                      <a:cubicBezTo>
                        <a:pt x="493977" y="1003790"/>
                        <a:pt x="490922" y="1006302"/>
                        <a:pt x="486085" y="1005884"/>
                      </a:cubicBezTo>
                      <a:cubicBezTo>
                        <a:pt x="441960" y="1002450"/>
                        <a:pt x="408950" y="1028078"/>
                        <a:pt x="373819" y="1047759"/>
                      </a:cubicBezTo>
                      <a:cubicBezTo>
                        <a:pt x="317983" y="1079082"/>
                        <a:pt x="264354" y="1073052"/>
                        <a:pt x="211997" y="1039551"/>
                      </a:cubicBezTo>
                      <a:cubicBezTo>
                        <a:pt x="189595" y="1019870"/>
                        <a:pt x="167192" y="1000189"/>
                        <a:pt x="144875" y="980591"/>
                      </a:cubicBezTo>
                      <a:cubicBezTo>
                        <a:pt x="176866" y="967443"/>
                        <a:pt x="206736" y="999938"/>
                        <a:pt x="240848" y="983104"/>
                      </a:cubicBezTo>
                      <a:cubicBezTo>
                        <a:pt x="255783" y="975733"/>
                        <a:pt x="275300" y="974729"/>
                        <a:pt x="291847" y="966773"/>
                      </a:cubicBezTo>
                      <a:cubicBezTo>
                        <a:pt x="326129" y="950274"/>
                        <a:pt x="359245" y="944285"/>
                        <a:pt x="391183" y="948222"/>
                      </a:cubicBezTo>
                      <a:close/>
                      <a:moveTo>
                        <a:pt x="1706585" y="926046"/>
                      </a:moveTo>
                      <a:cubicBezTo>
                        <a:pt x="1697759" y="943718"/>
                        <a:pt x="1691650" y="955861"/>
                        <a:pt x="1685540" y="968005"/>
                      </a:cubicBezTo>
                      <a:cubicBezTo>
                        <a:pt x="1658131" y="1010215"/>
                        <a:pt x="1619776" y="1026798"/>
                        <a:pt x="1573189" y="1025291"/>
                      </a:cubicBezTo>
                      <a:cubicBezTo>
                        <a:pt x="1536276" y="1024119"/>
                        <a:pt x="1498854" y="1021606"/>
                        <a:pt x="1460499" y="1056865"/>
                      </a:cubicBezTo>
                      <a:cubicBezTo>
                        <a:pt x="1467712" y="1037602"/>
                        <a:pt x="1471530" y="1027552"/>
                        <a:pt x="1475349" y="1017502"/>
                      </a:cubicBezTo>
                      <a:cubicBezTo>
                        <a:pt x="1475349" y="1015325"/>
                        <a:pt x="1475434" y="1013147"/>
                        <a:pt x="1475604" y="1011053"/>
                      </a:cubicBezTo>
                      <a:cubicBezTo>
                        <a:pt x="1506576" y="950334"/>
                        <a:pt x="1552569" y="925460"/>
                        <a:pt x="1616466" y="939111"/>
                      </a:cubicBezTo>
                      <a:cubicBezTo>
                        <a:pt x="1645233" y="945225"/>
                        <a:pt x="1673830" y="936012"/>
                        <a:pt x="1706585" y="926046"/>
                      </a:cubicBezTo>
                      <a:close/>
                      <a:moveTo>
                        <a:pt x="1001641" y="856394"/>
                      </a:moveTo>
                      <a:cubicBezTo>
                        <a:pt x="1020133" y="852170"/>
                        <a:pt x="1024652" y="862880"/>
                        <a:pt x="1023825" y="893469"/>
                      </a:cubicBezTo>
                      <a:cubicBezTo>
                        <a:pt x="1023825" y="894810"/>
                        <a:pt x="1023485" y="896234"/>
                        <a:pt x="1022976" y="897490"/>
                      </a:cubicBezTo>
                      <a:cubicBezTo>
                        <a:pt x="1015763" y="916585"/>
                        <a:pt x="1052252" y="939784"/>
                        <a:pt x="1015169" y="957121"/>
                      </a:cubicBezTo>
                      <a:cubicBezTo>
                        <a:pt x="991240" y="968343"/>
                        <a:pt x="934385" y="954189"/>
                        <a:pt x="899594" y="944725"/>
                      </a:cubicBezTo>
                      <a:cubicBezTo>
                        <a:pt x="881435" y="927306"/>
                        <a:pt x="846643" y="884676"/>
                        <a:pt x="848680" y="879399"/>
                      </a:cubicBezTo>
                      <a:cubicBezTo>
                        <a:pt x="894163" y="895564"/>
                        <a:pt x="936507" y="885179"/>
                        <a:pt x="978172" y="865413"/>
                      </a:cubicBezTo>
                      <a:cubicBezTo>
                        <a:pt x="987761" y="860870"/>
                        <a:pt x="995477" y="857802"/>
                        <a:pt x="1001641" y="856394"/>
                      </a:cubicBezTo>
                      <a:close/>
                      <a:moveTo>
                        <a:pt x="1051827" y="844244"/>
                      </a:moveTo>
                      <a:cubicBezTo>
                        <a:pt x="1084921" y="896505"/>
                        <a:pt x="1147970" y="912418"/>
                        <a:pt x="1200497" y="940390"/>
                      </a:cubicBezTo>
                      <a:cubicBezTo>
                        <a:pt x="1287475" y="986789"/>
                        <a:pt x="1292397" y="1060573"/>
                        <a:pt x="1286033" y="1145078"/>
                      </a:cubicBezTo>
                      <a:cubicBezTo>
                        <a:pt x="1245641" y="1089132"/>
                        <a:pt x="1181659" y="1066268"/>
                        <a:pt x="1124210" y="1034442"/>
                      </a:cubicBezTo>
                      <a:cubicBezTo>
                        <a:pt x="1047669" y="992065"/>
                        <a:pt x="1032140" y="924059"/>
                        <a:pt x="1051827" y="844244"/>
                      </a:cubicBezTo>
                      <a:close/>
                      <a:moveTo>
                        <a:pt x="48732" y="832025"/>
                      </a:moveTo>
                      <a:cubicBezTo>
                        <a:pt x="109320" y="869294"/>
                        <a:pt x="160234" y="874487"/>
                        <a:pt x="218107" y="857486"/>
                      </a:cubicBezTo>
                      <a:cubicBezTo>
                        <a:pt x="279034" y="839562"/>
                        <a:pt x="331900" y="871304"/>
                        <a:pt x="381372" y="904050"/>
                      </a:cubicBezTo>
                      <a:cubicBezTo>
                        <a:pt x="383578" y="912594"/>
                        <a:pt x="398428" y="925407"/>
                        <a:pt x="374244" y="925156"/>
                      </a:cubicBezTo>
                      <a:cubicBezTo>
                        <a:pt x="329694" y="924653"/>
                        <a:pt x="292017" y="947852"/>
                        <a:pt x="250862" y="958656"/>
                      </a:cubicBezTo>
                      <a:cubicBezTo>
                        <a:pt x="205124" y="970716"/>
                        <a:pt x="159810" y="962425"/>
                        <a:pt x="118654" y="937383"/>
                      </a:cubicBezTo>
                      <a:cubicBezTo>
                        <a:pt x="95488" y="907233"/>
                        <a:pt x="72153" y="877167"/>
                        <a:pt x="48732" y="832025"/>
                      </a:cubicBezTo>
                      <a:close/>
                      <a:moveTo>
                        <a:pt x="1765985" y="823030"/>
                      </a:moveTo>
                      <a:cubicBezTo>
                        <a:pt x="1756141" y="840702"/>
                        <a:pt x="1749353" y="852845"/>
                        <a:pt x="1742564" y="864989"/>
                      </a:cubicBezTo>
                      <a:cubicBezTo>
                        <a:pt x="1712100" y="907199"/>
                        <a:pt x="1669502" y="923782"/>
                        <a:pt x="1617739" y="922275"/>
                      </a:cubicBezTo>
                      <a:cubicBezTo>
                        <a:pt x="1576753" y="921102"/>
                        <a:pt x="1535173" y="918590"/>
                        <a:pt x="1492575" y="953849"/>
                      </a:cubicBezTo>
                      <a:cubicBezTo>
                        <a:pt x="1500552" y="934586"/>
                        <a:pt x="1504794" y="924536"/>
                        <a:pt x="1509037" y="914486"/>
                      </a:cubicBezTo>
                      <a:cubicBezTo>
                        <a:pt x="1509037" y="912309"/>
                        <a:pt x="1509122" y="910130"/>
                        <a:pt x="1509292" y="908037"/>
                      </a:cubicBezTo>
                      <a:cubicBezTo>
                        <a:pt x="1543744" y="847318"/>
                        <a:pt x="1594828" y="822444"/>
                        <a:pt x="1665853" y="836095"/>
                      </a:cubicBezTo>
                      <a:cubicBezTo>
                        <a:pt x="1697844" y="842209"/>
                        <a:pt x="1729581" y="832996"/>
                        <a:pt x="1765985" y="823030"/>
                      </a:cubicBezTo>
                      <a:close/>
                      <a:moveTo>
                        <a:pt x="2522826" y="812422"/>
                      </a:moveTo>
                      <a:cubicBezTo>
                        <a:pt x="2535385" y="848854"/>
                        <a:pt x="2516207" y="882019"/>
                        <a:pt x="2516546" y="916190"/>
                      </a:cubicBezTo>
                      <a:cubicBezTo>
                        <a:pt x="2470808" y="999355"/>
                        <a:pt x="2399359" y="1030929"/>
                        <a:pt x="2305761" y="1019706"/>
                      </a:cubicBezTo>
                      <a:cubicBezTo>
                        <a:pt x="2290487" y="1017863"/>
                        <a:pt x="2273261" y="1017194"/>
                        <a:pt x="2259345" y="1022386"/>
                      </a:cubicBezTo>
                      <a:cubicBezTo>
                        <a:pt x="2216916" y="1037964"/>
                        <a:pt x="2227862" y="1013676"/>
                        <a:pt x="2233887" y="991901"/>
                      </a:cubicBezTo>
                      <a:cubicBezTo>
                        <a:pt x="2284547" y="930930"/>
                        <a:pt x="2350396" y="899104"/>
                        <a:pt x="2428889" y="886961"/>
                      </a:cubicBezTo>
                      <a:cubicBezTo>
                        <a:pt x="2471487" y="880344"/>
                        <a:pt x="2491429" y="839306"/>
                        <a:pt x="2522826" y="812422"/>
                      </a:cubicBezTo>
                      <a:close/>
                      <a:moveTo>
                        <a:pt x="1694075" y="734589"/>
                      </a:moveTo>
                      <a:cubicBezTo>
                        <a:pt x="1711141" y="734891"/>
                        <a:pt x="1729369" y="737582"/>
                        <a:pt x="1749014" y="742481"/>
                      </a:cubicBezTo>
                      <a:cubicBezTo>
                        <a:pt x="1779053" y="750019"/>
                        <a:pt x="1788388" y="749181"/>
                        <a:pt x="1816899" y="742481"/>
                      </a:cubicBezTo>
                      <a:cubicBezTo>
                        <a:pt x="1765985" y="811910"/>
                        <a:pt x="1732212" y="832597"/>
                        <a:pt x="1668824" y="823384"/>
                      </a:cubicBezTo>
                      <a:cubicBezTo>
                        <a:pt x="1630723" y="817857"/>
                        <a:pt x="1590925" y="819699"/>
                        <a:pt x="1549260" y="845913"/>
                      </a:cubicBezTo>
                      <a:cubicBezTo>
                        <a:pt x="1556218" y="826064"/>
                        <a:pt x="1560631" y="813585"/>
                        <a:pt x="1565044" y="801190"/>
                      </a:cubicBezTo>
                      <a:cubicBezTo>
                        <a:pt x="1602147" y="754269"/>
                        <a:pt x="1642879" y="733682"/>
                        <a:pt x="1694075" y="734589"/>
                      </a:cubicBezTo>
                      <a:close/>
                      <a:moveTo>
                        <a:pt x="956862" y="729185"/>
                      </a:moveTo>
                      <a:cubicBezTo>
                        <a:pt x="966652" y="731048"/>
                        <a:pt x="975753" y="735445"/>
                        <a:pt x="984196" y="743486"/>
                      </a:cubicBezTo>
                      <a:cubicBezTo>
                        <a:pt x="987081" y="746333"/>
                        <a:pt x="1005750" y="803786"/>
                        <a:pt x="995652" y="818945"/>
                      </a:cubicBezTo>
                      <a:cubicBezTo>
                        <a:pt x="981226" y="840552"/>
                        <a:pt x="945926" y="838627"/>
                        <a:pt x="920808" y="850016"/>
                      </a:cubicBezTo>
                      <a:cubicBezTo>
                        <a:pt x="891278" y="863500"/>
                        <a:pt x="861239" y="852948"/>
                        <a:pt x="831454" y="852613"/>
                      </a:cubicBezTo>
                      <a:cubicBezTo>
                        <a:pt x="798105" y="837873"/>
                        <a:pt x="768829" y="817522"/>
                        <a:pt x="741505" y="791893"/>
                      </a:cubicBezTo>
                      <a:cubicBezTo>
                        <a:pt x="755082" y="783351"/>
                        <a:pt x="770781" y="803032"/>
                        <a:pt x="780624" y="785612"/>
                      </a:cubicBezTo>
                      <a:cubicBezTo>
                        <a:pt x="830181" y="770369"/>
                        <a:pt x="873458" y="739716"/>
                        <a:pt x="925390" y="730086"/>
                      </a:cubicBezTo>
                      <a:cubicBezTo>
                        <a:pt x="936591" y="727992"/>
                        <a:pt x="947071" y="727322"/>
                        <a:pt x="956862" y="729185"/>
                      </a:cubicBezTo>
                      <a:close/>
                      <a:moveTo>
                        <a:pt x="4606" y="671475"/>
                      </a:moveTo>
                      <a:cubicBezTo>
                        <a:pt x="42283" y="701709"/>
                        <a:pt x="75462" y="741826"/>
                        <a:pt x="127479" y="741574"/>
                      </a:cubicBezTo>
                      <a:cubicBezTo>
                        <a:pt x="176527" y="741323"/>
                        <a:pt x="220398" y="753719"/>
                        <a:pt x="262317" y="776833"/>
                      </a:cubicBezTo>
                      <a:cubicBezTo>
                        <a:pt x="263335" y="799447"/>
                        <a:pt x="290320" y="806900"/>
                        <a:pt x="296345" y="832277"/>
                      </a:cubicBezTo>
                      <a:cubicBezTo>
                        <a:pt x="245600" y="825744"/>
                        <a:pt x="200626" y="850618"/>
                        <a:pt x="155227" y="848608"/>
                      </a:cubicBezTo>
                      <a:cubicBezTo>
                        <a:pt x="86917" y="845509"/>
                        <a:pt x="33627" y="810166"/>
                        <a:pt x="8849" y="742496"/>
                      </a:cubicBezTo>
                      <a:cubicBezTo>
                        <a:pt x="9188" y="719716"/>
                        <a:pt x="-7953" y="698275"/>
                        <a:pt x="4606" y="671475"/>
                      </a:cubicBezTo>
                      <a:close/>
                      <a:moveTo>
                        <a:pt x="823158" y="652868"/>
                      </a:moveTo>
                      <a:cubicBezTo>
                        <a:pt x="846431" y="651863"/>
                        <a:pt x="870063" y="657788"/>
                        <a:pt x="893399" y="672654"/>
                      </a:cubicBezTo>
                      <a:cubicBezTo>
                        <a:pt x="898151" y="675669"/>
                        <a:pt x="931415" y="699958"/>
                        <a:pt x="942022" y="710929"/>
                      </a:cubicBezTo>
                      <a:cubicBezTo>
                        <a:pt x="894163" y="714446"/>
                        <a:pt x="794795" y="760091"/>
                        <a:pt x="786394" y="758834"/>
                      </a:cubicBezTo>
                      <a:cubicBezTo>
                        <a:pt x="736668" y="765953"/>
                        <a:pt x="689063" y="765116"/>
                        <a:pt x="646889" y="721817"/>
                      </a:cubicBezTo>
                      <a:cubicBezTo>
                        <a:pt x="691099" y="717545"/>
                        <a:pt x="721733" y="694179"/>
                        <a:pt x="755082" y="674665"/>
                      </a:cubicBezTo>
                      <a:cubicBezTo>
                        <a:pt x="776975" y="661809"/>
                        <a:pt x="799886" y="653873"/>
                        <a:pt x="823158" y="652868"/>
                      </a:cubicBezTo>
                      <a:close/>
                      <a:moveTo>
                        <a:pt x="1007872" y="645084"/>
                      </a:moveTo>
                      <a:cubicBezTo>
                        <a:pt x="1041645" y="696926"/>
                        <a:pt x="1104864" y="712001"/>
                        <a:pt x="1157814" y="739304"/>
                      </a:cubicBezTo>
                      <a:cubicBezTo>
                        <a:pt x="1245387" y="784529"/>
                        <a:pt x="1251327" y="858314"/>
                        <a:pt x="1246151" y="942819"/>
                      </a:cubicBezTo>
                      <a:cubicBezTo>
                        <a:pt x="1204995" y="887376"/>
                        <a:pt x="1140673" y="865349"/>
                        <a:pt x="1082886" y="834277"/>
                      </a:cubicBezTo>
                      <a:cubicBezTo>
                        <a:pt x="1005666" y="792989"/>
                        <a:pt x="989288" y="725150"/>
                        <a:pt x="1007872" y="645084"/>
                      </a:cubicBezTo>
                      <a:close/>
                      <a:moveTo>
                        <a:pt x="1752938" y="635261"/>
                      </a:moveTo>
                      <a:cubicBezTo>
                        <a:pt x="1774153" y="634654"/>
                        <a:pt x="1795431" y="638506"/>
                        <a:pt x="1816645" y="647300"/>
                      </a:cubicBezTo>
                      <a:cubicBezTo>
                        <a:pt x="1846854" y="659862"/>
                        <a:pt x="1862128" y="648221"/>
                        <a:pt x="1899720" y="650902"/>
                      </a:cubicBezTo>
                      <a:cubicBezTo>
                        <a:pt x="1876384" y="674268"/>
                        <a:pt x="1859328" y="687166"/>
                        <a:pt x="1830307" y="713798"/>
                      </a:cubicBezTo>
                      <a:cubicBezTo>
                        <a:pt x="1808329" y="733480"/>
                        <a:pt x="1779138" y="729711"/>
                        <a:pt x="1743583" y="723346"/>
                      </a:cubicBezTo>
                      <a:cubicBezTo>
                        <a:pt x="1702003" y="715808"/>
                        <a:pt x="1659065" y="715725"/>
                        <a:pt x="1615279" y="736746"/>
                      </a:cubicBezTo>
                      <a:cubicBezTo>
                        <a:pt x="1631996" y="699728"/>
                        <a:pt x="1687238" y="650064"/>
                        <a:pt x="1689614" y="649980"/>
                      </a:cubicBezTo>
                      <a:cubicBezTo>
                        <a:pt x="1710573" y="640935"/>
                        <a:pt x="1731724" y="635868"/>
                        <a:pt x="1752938" y="635261"/>
                      </a:cubicBezTo>
                      <a:close/>
                      <a:moveTo>
                        <a:pt x="2516291" y="616063"/>
                      </a:moveTo>
                      <a:cubicBezTo>
                        <a:pt x="2519685" y="641942"/>
                        <a:pt x="2525031" y="667737"/>
                        <a:pt x="2526050" y="693617"/>
                      </a:cubicBezTo>
                      <a:cubicBezTo>
                        <a:pt x="2530038" y="791688"/>
                        <a:pt x="2487864" y="845037"/>
                        <a:pt x="2390872" y="869828"/>
                      </a:cubicBezTo>
                      <a:cubicBezTo>
                        <a:pt x="2355402" y="878874"/>
                        <a:pt x="2316707" y="879292"/>
                        <a:pt x="2287601" y="908102"/>
                      </a:cubicBezTo>
                      <a:cubicBezTo>
                        <a:pt x="2277673" y="917901"/>
                        <a:pt x="2272666" y="905171"/>
                        <a:pt x="2271563" y="895289"/>
                      </a:cubicBezTo>
                      <a:cubicBezTo>
                        <a:pt x="2289383" y="873429"/>
                        <a:pt x="2280728" y="842106"/>
                        <a:pt x="2299311" y="820582"/>
                      </a:cubicBezTo>
                      <a:cubicBezTo>
                        <a:pt x="2326635" y="775859"/>
                        <a:pt x="2372798" y="754001"/>
                        <a:pt x="2416669" y="731723"/>
                      </a:cubicBezTo>
                      <a:cubicBezTo>
                        <a:pt x="2458928" y="710282"/>
                        <a:pt x="2486167" y="680467"/>
                        <a:pt x="2498556" y="636163"/>
                      </a:cubicBezTo>
                      <a:cubicBezTo>
                        <a:pt x="2501271" y="626532"/>
                        <a:pt x="2506872" y="619748"/>
                        <a:pt x="2516291" y="616063"/>
                      </a:cubicBezTo>
                      <a:close/>
                      <a:moveTo>
                        <a:pt x="719803" y="584400"/>
                      </a:moveTo>
                      <a:cubicBezTo>
                        <a:pt x="747318" y="583490"/>
                        <a:pt x="774769" y="593833"/>
                        <a:pt x="807949" y="615566"/>
                      </a:cubicBezTo>
                      <a:cubicBezTo>
                        <a:pt x="818301" y="622350"/>
                        <a:pt x="828993" y="628547"/>
                        <a:pt x="839430" y="634996"/>
                      </a:cubicBezTo>
                      <a:cubicBezTo>
                        <a:pt x="838497" y="641194"/>
                        <a:pt x="837055" y="649318"/>
                        <a:pt x="828993" y="646470"/>
                      </a:cubicBezTo>
                      <a:cubicBezTo>
                        <a:pt x="795390" y="634661"/>
                        <a:pt x="766878" y="649820"/>
                        <a:pt x="740996" y="665649"/>
                      </a:cubicBezTo>
                      <a:cubicBezTo>
                        <a:pt x="680493" y="702583"/>
                        <a:pt x="619651" y="712549"/>
                        <a:pt x="554820" y="678714"/>
                      </a:cubicBezTo>
                      <a:cubicBezTo>
                        <a:pt x="551510" y="670757"/>
                        <a:pt x="538273" y="671763"/>
                        <a:pt x="538018" y="658279"/>
                      </a:cubicBezTo>
                      <a:cubicBezTo>
                        <a:pt x="574082" y="658446"/>
                        <a:pt x="603443" y="640105"/>
                        <a:pt x="631276" y="620759"/>
                      </a:cubicBezTo>
                      <a:cubicBezTo>
                        <a:pt x="664709" y="597476"/>
                        <a:pt x="692288" y="585311"/>
                        <a:pt x="719803" y="584400"/>
                      </a:cubicBezTo>
                      <a:close/>
                      <a:moveTo>
                        <a:pt x="1822014" y="528001"/>
                      </a:moveTo>
                      <a:cubicBezTo>
                        <a:pt x="1871839" y="528594"/>
                        <a:pt x="1917582" y="564581"/>
                        <a:pt x="1986528" y="564581"/>
                      </a:cubicBezTo>
                      <a:cubicBezTo>
                        <a:pt x="1961156" y="581415"/>
                        <a:pt x="1903962" y="640544"/>
                        <a:pt x="1861618" y="635518"/>
                      </a:cubicBezTo>
                      <a:cubicBezTo>
                        <a:pt x="1828524" y="631582"/>
                        <a:pt x="1753256" y="618852"/>
                        <a:pt x="1748080" y="619019"/>
                      </a:cubicBezTo>
                      <a:cubicBezTo>
                        <a:pt x="1702257" y="620778"/>
                        <a:pt x="1702257" y="620778"/>
                        <a:pt x="1722029" y="580577"/>
                      </a:cubicBezTo>
                      <a:cubicBezTo>
                        <a:pt x="1760756" y="540032"/>
                        <a:pt x="1792120" y="527646"/>
                        <a:pt x="1822014" y="528001"/>
                      </a:cubicBezTo>
                      <a:close/>
                      <a:moveTo>
                        <a:pt x="602763" y="510774"/>
                      </a:moveTo>
                      <a:cubicBezTo>
                        <a:pt x="631042" y="508617"/>
                        <a:pt x="660551" y="519295"/>
                        <a:pt x="699670" y="541740"/>
                      </a:cubicBezTo>
                      <a:cubicBezTo>
                        <a:pt x="705016" y="544672"/>
                        <a:pt x="710956" y="546514"/>
                        <a:pt x="716557" y="548943"/>
                      </a:cubicBezTo>
                      <a:cubicBezTo>
                        <a:pt x="717321" y="557151"/>
                        <a:pt x="738620" y="568792"/>
                        <a:pt x="709599" y="571388"/>
                      </a:cubicBezTo>
                      <a:cubicBezTo>
                        <a:pt x="672940" y="574654"/>
                        <a:pt x="638998" y="588138"/>
                        <a:pt x="606412" y="606563"/>
                      </a:cubicBezTo>
                      <a:cubicBezTo>
                        <a:pt x="548031" y="639729"/>
                        <a:pt x="490922" y="628590"/>
                        <a:pt x="436189" y="595257"/>
                      </a:cubicBezTo>
                      <a:cubicBezTo>
                        <a:pt x="464446" y="587468"/>
                        <a:pt x="490073" y="576413"/>
                        <a:pt x="513239" y="556815"/>
                      </a:cubicBezTo>
                      <a:cubicBezTo>
                        <a:pt x="547436" y="527921"/>
                        <a:pt x="574485" y="512930"/>
                        <a:pt x="602763" y="510774"/>
                      </a:cubicBezTo>
                      <a:close/>
                      <a:moveTo>
                        <a:pt x="996416" y="489456"/>
                      </a:moveTo>
                      <a:cubicBezTo>
                        <a:pt x="1030868" y="542721"/>
                        <a:pt x="1092983" y="555368"/>
                        <a:pt x="1142709" y="584680"/>
                      </a:cubicBezTo>
                      <a:cubicBezTo>
                        <a:pt x="1213735" y="626724"/>
                        <a:pt x="1218317" y="688783"/>
                        <a:pt x="1209322" y="756873"/>
                      </a:cubicBezTo>
                      <a:cubicBezTo>
                        <a:pt x="1177501" y="716002"/>
                        <a:pt x="1130999" y="696907"/>
                        <a:pt x="1085261" y="674629"/>
                      </a:cubicBezTo>
                      <a:cubicBezTo>
                        <a:pt x="1008805" y="637443"/>
                        <a:pt x="970959" y="579572"/>
                        <a:pt x="996416" y="489456"/>
                      </a:cubicBezTo>
                      <a:close/>
                      <a:moveTo>
                        <a:pt x="2423243" y="478603"/>
                      </a:moveTo>
                      <a:cubicBezTo>
                        <a:pt x="2430629" y="481854"/>
                        <a:pt x="2446094" y="498060"/>
                        <a:pt x="2451631" y="506728"/>
                      </a:cubicBezTo>
                      <a:cubicBezTo>
                        <a:pt x="2498472" y="579926"/>
                        <a:pt x="2469027" y="705971"/>
                        <a:pt x="2370168" y="730092"/>
                      </a:cubicBezTo>
                      <a:cubicBezTo>
                        <a:pt x="2336055" y="738467"/>
                        <a:pt x="2322478" y="775988"/>
                        <a:pt x="2288451" y="783609"/>
                      </a:cubicBezTo>
                      <a:cubicBezTo>
                        <a:pt x="2283105" y="712923"/>
                        <a:pt x="2306865" y="651701"/>
                        <a:pt x="2362022" y="608234"/>
                      </a:cubicBezTo>
                      <a:cubicBezTo>
                        <a:pt x="2405978" y="573645"/>
                        <a:pt x="2419046" y="531267"/>
                        <a:pt x="2419216" y="480430"/>
                      </a:cubicBezTo>
                      <a:cubicBezTo>
                        <a:pt x="2419216" y="477876"/>
                        <a:pt x="2420780" y="477520"/>
                        <a:pt x="2423243" y="478603"/>
                      </a:cubicBezTo>
                      <a:close/>
                      <a:moveTo>
                        <a:pt x="72152" y="461199"/>
                      </a:moveTo>
                      <a:cubicBezTo>
                        <a:pt x="77923" y="467899"/>
                        <a:pt x="73850" y="474431"/>
                        <a:pt x="73086" y="481132"/>
                      </a:cubicBezTo>
                      <a:cubicBezTo>
                        <a:pt x="64600" y="555838"/>
                        <a:pt x="95912" y="607177"/>
                        <a:pt x="165241" y="638332"/>
                      </a:cubicBezTo>
                      <a:cubicBezTo>
                        <a:pt x="182552" y="646122"/>
                        <a:pt x="196383" y="661447"/>
                        <a:pt x="211742" y="673340"/>
                      </a:cubicBezTo>
                      <a:cubicBezTo>
                        <a:pt x="217513" y="692854"/>
                        <a:pt x="223283" y="712285"/>
                        <a:pt x="229053" y="731798"/>
                      </a:cubicBezTo>
                      <a:cubicBezTo>
                        <a:pt x="197656" y="726187"/>
                        <a:pt x="166514" y="717979"/>
                        <a:pt x="134862" y="715551"/>
                      </a:cubicBezTo>
                      <a:cubicBezTo>
                        <a:pt x="63158" y="710106"/>
                        <a:pt x="12328" y="661029"/>
                        <a:pt x="8594" y="589171"/>
                      </a:cubicBezTo>
                      <a:cubicBezTo>
                        <a:pt x="7746" y="572672"/>
                        <a:pt x="8764" y="556089"/>
                        <a:pt x="8934" y="539506"/>
                      </a:cubicBezTo>
                      <a:cubicBezTo>
                        <a:pt x="26924" y="524849"/>
                        <a:pt x="23105" y="497128"/>
                        <a:pt x="43301" y="483561"/>
                      </a:cubicBezTo>
                      <a:cubicBezTo>
                        <a:pt x="53399" y="476776"/>
                        <a:pt x="58575" y="463544"/>
                        <a:pt x="72152" y="461199"/>
                      </a:cubicBezTo>
                      <a:close/>
                      <a:moveTo>
                        <a:pt x="476223" y="440211"/>
                      </a:moveTo>
                      <a:cubicBezTo>
                        <a:pt x="487070" y="438810"/>
                        <a:pt x="498264" y="438819"/>
                        <a:pt x="509669" y="440272"/>
                      </a:cubicBezTo>
                      <a:cubicBezTo>
                        <a:pt x="524876" y="442210"/>
                        <a:pt x="540458" y="446717"/>
                        <a:pt x="556093" y="453878"/>
                      </a:cubicBezTo>
                      <a:cubicBezTo>
                        <a:pt x="570773" y="460578"/>
                        <a:pt x="585114" y="468116"/>
                        <a:pt x="599540" y="475235"/>
                      </a:cubicBezTo>
                      <a:cubicBezTo>
                        <a:pt x="598946" y="480176"/>
                        <a:pt x="618463" y="489389"/>
                        <a:pt x="596654" y="489807"/>
                      </a:cubicBezTo>
                      <a:cubicBezTo>
                        <a:pt x="551850" y="490644"/>
                        <a:pt x="515361" y="509824"/>
                        <a:pt x="480740" y="536372"/>
                      </a:cubicBezTo>
                      <a:cubicBezTo>
                        <a:pt x="452567" y="557897"/>
                        <a:pt x="418539" y="567193"/>
                        <a:pt x="382899" y="569957"/>
                      </a:cubicBezTo>
                      <a:cubicBezTo>
                        <a:pt x="375432" y="569036"/>
                        <a:pt x="367795" y="568784"/>
                        <a:pt x="360582" y="567026"/>
                      </a:cubicBezTo>
                      <a:cubicBezTo>
                        <a:pt x="351587" y="564848"/>
                        <a:pt x="338010" y="569622"/>
                        <a:pt x="335210" y="556891"/>
                      </a:cubicBezTo>
                      <a:cubicBezTo>
                        <a:pt x="333088" y="547345"/>
                        <a:pt x="345138" y="544078"/>
                        <a:pt x="350654" y="537797"/>
                      </a:cubicBezTo>
                      <a:cubicBezTo>
                        <a:pt x="364570" y="522052"/>
                        <a:pt x="378656" y="506306"/>
                        <a:pt x="391640" y="489891"/>
                      </a:cubicBezTo>
                      <a:cubicBezTo>
                        <a:pt x="414265" y="461295"/>
                        <a:pt x="443683" y="444412"/>
                        <a:pt x="476223" y="440211"/>
                      </a:cubicBezTo>
                      <a:close/>
                      <a:moveTo>
                        <a:pt x="1914909" y="438119"/>
                      </a:moveTo>
                      <a:cubicBezTo>
                        <a:pt x="1965993" y="437281"/>
                        <a:pt x="2002227" y="458972"/>
                        <a:pt x="2030569" y="495656"/>
                      </a:cubicBezTo>
                      <a:cubicBezTo>
                        <a:pt x="2045759" y="515253"/>
                        <a:pt x="2044062" y="496409"/>
                        <a:pt x="2062985" y="521618"/>
                      </a:cubicBezTo>
                      <a:cubicBezTo>
                        <a:pt x="1969642" y="563494"/>
                        <a:pt x="1945034" y="548586"/>
                        <a:pt x="1886143" y="517179"/>
                      </a:cubicBezTo>
                      <a:cubicBezTo>
                        <a:pt x="1856273" y="501267"/>
                        <a:pt x="1823603" y="508804"/>
                        <a:pt x="1790339" y="513662"/>
                      </a:cubicBezTo>
                      <a:cubicBezTo>
                        <a:pt x="1793903" y="504282"/>
                        <a:pt x="1868153" y="438872"/>
                        <a:pt x="1914909" y="438119"/>
                      </a:cubicBezTo>
                      <a:close/>
                      <a:moveTo>
                        <a:pt x="358714" y="404003"/>
                      </a:moveTo>
                      <a:cubicBezTo>
                        <a:pt x="386208" y="402747"/>
                        <a:pt x="411835" y="411541"/>
                        <a:pt x="438650" y="411960"/>
                      </a:cubicBezTo>
                      <a:cubicBezTo>
                        <a:pt x="437716" y="416817"/>
                        <a:pt x="458591" y="422429"/>
                        <a:pt x="437801" y="426701"/>
                      </a:cubicBezTo>
                      <a:cubicBezTo>
                        <a:pt x="390027" y="436499"/>
                        <a:pt x="359648" y="466984"/>
                        <a:pt x="337755" y="508190"/>
                      </a:cubicBezTo>
                      <a:cubicBezTo>
                        <a:pt x="320529" y="540601"/>
                        <a:pt x="299314" y="569495"/>
                        <a:pt x="260704" y="579964"/>
                      </a:cubicBezTo>
                      <a:cubicBezTo>
                        <a:pt x="258159" y="567066"/>
                        <a:pt x="257819" y="553080"/>
                        <a:pt x="252558" y="541355"/>
                      </a:cubicBezTo>
                      <a:cubicBezTo>
                        <a:pt x="221331" y="471256"/>
                        <a:pt x="292611" y="407019"/>
                        <a:pt x="358714" y="404003"/>
                      </a:cubicBezTo>
                      <a:close/>
                      <a:moveTo>
                        <a:pt x="272701" y="387599"/>
                      </a:moveTo>
                      <a:cubicBezTo>
                        <a:pt x="277124" y="388646"/>
                        <a:pt x="280985" y="391012"/>
                        <a:pt x="283446" y="395493"/>
                      </a:cubicBezTo>
                      <a:cubicBezTo>
                        <a:pt x="289811" y="407050"/>
                        <a:pt x="279967" y="414587"/>
                        <a:pt x="272839" y="422041"/>
                      </a:cubicBezTo>
                      <a:cubicBezTo>
                        <a:pt x="267408" y="427737"/>
                        <a:pt x="260196" y="431337"/>
                        <a:pt x="254256" y="436697"/>
                      </a:cubicBezTo>
                      <a:cubicBezTo>
                        <a:pt x="224471" y="463833"/>
                        <a:pt x="211488" y="495825"/>
                        <a:pt x="224810" y="535272"/>
                      </a:cubicBezTo>
                      <a:cubicBezTo>
                        <a:pt x="233381" y="560733"/>
                        <a:pt x="232532" y="586863"/>
                        <a:pt x="230835" y="612910"/>
                      </a:cubicBezTo>
                      <a:cubicBezTo>
                        <a:pt x="229308" y="636276"/>
                        <a:pt x="220228" y="648504"/>
                        <a:pt x="195789" y="631837"/>
                      </a:cubicBezTo>
                      <a:cubicBezTo>
                        <a:pt x="192565" y="629576"/>
                        <a:pt x="189085" y="627649"/>
                        <a:pt x="185691" y="625640"/>
                      </a:cubicBezTo>
                      <a:cubicBezTo>
                        <a:pt x="96082" y="573714"/>
                        <a:pt x="87851" y="547500"/>
                        <a:pt x="131722" y="454621"/>
                      </a:cubicBezTo>
                      <a:cubicBezTo>
                        <a:pt x="134862" y="447586"/>
                        <a:pt x="138341" y="440634"/>
                        <a:pt x="140462" y="433180"/>
                      </a:cubicBezTo>
                      <a:cubicBezTo>
                        <a:pt x="142414" y="427569"/>
                        <a:pt x="145893" y="423130"/>
                        <a:pt x="150306" y="419277"/>
                      </a:cubicBezTo>
                      <a:cubicBezTo>
                        <a:pt x="154549" y="418943"/>
                        <a:pt x="158706" y="418607"/>
                        <a:pt x="162949" y="418273"/>
                      </a:cubicBezTo>
                      <a:cubicBezTo>
                        <a:pt x="189764" y="392728"/>
                        <a:pt x="225234" y="393148"/>
                        <a:pt x="258583" y="387620"/>
                      </a:cubicBezTo>
                      <a:cubicBezTo>
                        <a:pt x="263292" y="386824"/>
                        <a:pt x="268278" y="386552"/>
                        <a:pt x="272701" y="387599"/>
                      </a:cubicBezTo>
                      <a:close/>
                      <a:moveTo>
                        <a:pt x="2275128" y="386938"/>
                      </a:moveTo>
                      <a:cubicBezTo>
                        <a:pt x="2286498" y="378227"/>
                        <a:pt x="2378653" y="437774"/>
                        <a:pt x="2385442" y="453938"/>
                      </a:cubicBezTo>
                      <a:cubicBezTo>
                        <a:pt x="2411663" y="516751"/>
                        <a:pt x="2381623" y="572194"/>
                        <a:pt x="2327739" y="614321"/>
                      </a:cubicBezTo>
                      <a:cubicBezTo>
                        <a:pt x="2308816" y="629060"/>
                        <a:pt x="2289299" y="661304"/>
                        <a:pt x="2275128" y="680064"/>
                      </a:cubicBezTo>
                      <a:cubicBezTo>
                        <a:pt x="2262569" y="696564"/>
                        <a:pt x="2230238" y="589112"/>
                        <a:pt x="2249670" y="546064"/>
                      </a:cubicBezTo>
                      <a:cubicBezTo>
                        <a:pt x="2306355" y="492212"/>
                        <a:pt x="2263248" y="396066"/>
                        <a:pt x="2275128" y="386938"/>
                      </a:cubicBezTo>
                      <a:close/>
                      <a:moveTo>
                        <a:pt x="2040010" y="364800"/>
                      </a:moveTo>
                      <a:cubicBezTo>
                        <a:pt x="2066294" y="365889"/>
                        <a:pt x="2083266" y="378451"/>
                        <a:pt x="2105414" y="395034"/>
                      </a:cubicBezTo>
                      <a:cubicBezTo>
                        <a:pt x="2127561" y="411700"/>
                        <a:pt x="2158364" y="508432"/>
                        <a:pt x="2164814" y="529035"/>
                      </a:cubicBezTo>
                      <a:cubicBezTo>
                        <a:pt x="2168123" y="539504"/>
                        <a:pt x="2069519" y="503156"/>
                        <a:pt x="2047117" y="475434"/>
                      </a:cubicBezTo>
                      <a:cubicBezTo>
                        <a:pt x="2019708" y="441515"/>
                        <a:pt x="1961411" y="408099"/>
                        <a:pt x="1918728" y="403409"/>
                      </a:cubicBezTo>
                      <a:cubicBezTo>
                        <a:pt x="1978128" y="374096"/>
                        <a:pt x="2013726" y="363711"/>
                        <a:pt x="2040010" y="364800"/>
                      </a:cubicBezTo>
                      <a:close/>
                      <a:moveTo>
                        <a:pt x="2124120" y="352951"/>
                      </a:moveTo>
                      <a:cubicBezTo>
                        <a:pt x="2167863" y="354788"/>
                        <a:pt x="2228371" y="371135"/>
                        <a:pt x="2241100" y="386587"/>
                      </a:cubicBezTo>
                      <a:cubicBezTo>
                        <a:pt x="2268509" y="419920"/>
                        <a:pt x="2269442" y="469752"/>
                        <a:pt x="2253913" y="504089"/>
                      </a:cubicBezTo>
                      <a:cubicBezTo>
                        <a:pt x="2243476" y="527121"/>
                        <a:pt x="2232954" y="549985"/>
                        <a:pt x="2225741" y="575362"/>
                      </a:cubicBezTo>
                      <a:cubicBezTo>
                        <a:pt x="2209872" y="567824"/>
                        <a:pt x="2200538" y="556266"/>
                        <a:pt x="2192137" y="543704"/>
                      </a:cubicBezTo>
                      <a:cubicBezTo>
                        <a:pt x="2180851" y="521259"/>
                        <a:pt x="2178306" y="497474"/>
                        <a:pt x="2177202" y="472599"/>
                      </a:cubicBezTo>
                      <a:cubicBezTo>
                        <a:pt x="2175420" y="429300"/>
                        <a:pt x="2098285" y="363221"/>
                        <a:pt x="2088357" y="356521"/>
                      </a:cubicBezTo>
                      <a:cubicBezTo>
                        <a:pt x="2096822" y="353338"/>
                        <a:pt x="2109539" y="352338"/>
                        <a:pt x="2124120" y="352951"/>
                      </a:cubicBezTo>
                      <a:close/>
                      <a:moveTo>
                        <a:pt x="997519" y="334253"/>
                      </a:moveTo>
                      <a:cubicBezTo>
                        <a:pt x="1033414" y="368340"/>
                        <a:pt x="1073127" y="394554"/>
                        <a:pt x="1118271" y="416999"/>
                      </a:cubicBezTo>
                      <a:cubicBezTo>
                        <a:pt x="1193454" y="454352"/>
                        <a:pt x="1210935" y="523278"/>
                        <a:pt x="1194218" y="604936"/>
                      </a:cubicBezTo>
                      <a:cubicBezTo>
                        <a:pt x="1160106" y="538270"/>
                        <a:pt x="1079322" y="531905"/>
                        <a:pt x="1031462" y="482744"/>
                      </a:cubicBezTo>
                      <a:cubicBezTo>
                        <a:pt x="990052" y="440198"/>
                        <a:pt x="975117" y="389947"/>
                        <a:pt x="997519" y="334253"/>
                      </a:cubicBezTo>
                      <a:close/>
                      <a:moveTo>
                        <a:pt x="1019242" y="157920"/>
                      </a:moveTo>
                      <a:cubicBezTo>
                        <a:pt x="1053949" y="232291"/>
                        <a:pt x="1131508" y="247869"/>
                        <a:pt x="1170797" y="307750"/>
                      </a:cubicBezTo>
                      <a:cubicBezTo>
                        <a:pt x="1200073" y="352389"/>
                        <a:pt x="1192266" y="395688"/>
                        <a:pt x="1186072" y="452639"/>
                      </a:cubicBezTo>
                      <a:cubicBezTo>
                        <a:pt x="1150686" y="397363"/>
                        <a:pt x="1102572" y="371233"/>
                        <a:pt x="1060992" y="337230"/>
                      </a:cubicBezTo>
                      <a:cubicBezTo>
                        <a:pt x="1008805" y="294518"/>
                        <a:pt x="1000574" y="234301"/>
                        <a:pt x="1019242" y="157920"/>
                      </a:cubicBezTo>
                      <a:close/>
                      <a:moveTo>
                        <a:pt x="1071090" y="0"/>
                      </a:moveTo>
                      <a:cubicBezTo>
                        <a:pt x="1088910" y="59798"/>
                        <a:pt x="1138212" y="92461"/>
                        <a:pt x="1177670" y="134420"/>
                      </a:cubicBezTo>
                      <a:cubicBezTo>
                        <a:pt x="1223917" y="183414"/>
                        <a:pt x="1232828" y="245474"/>
                        <a:pt x="1195151" y="311470"/>
                      </a:cubicBezTo>
                      <a:cubicBezTo>
                        <a:pt x="1185477" y="273195"/>
                        <a:pt x="1162820" y="243883"/>
                        <a:pt x="1134308" y="226295"/>
                      </a:cubicBezTo>
                      <a:cubicBezTo>
                        <a:pt x="1056579" y="178306"/>
                        <a:pt x="1027049" y="133750"/>
                        <a:pt x="1071090" y="0"/>
                      </a:cubicBezTo>
                      <a:close/>
                    </a:path>
                  </a:pathLst>
                </a:custGeom>
                <a:solidFill>
                  <a:srgbClr val="B88B32"/>
                </a:solidFill>
                <a:ln w="8477" cap="flat">
                  <a:noFill/>
                  <a:prstDash val="solid"/>
                  <a:miter/>
                </a:ln>
              </p:spPr>
              <p:txBody>
                <a:bodyPr rtlCol="0" anchor="ctr"/>
                <a:lstStyle/>
                <a:p>
                  <a:endParaRPr lang="ko-KR" altLang="en-US"/>
                </a:p>
              </p:txBody>
            </p:sp>
          </p:grpSp>
          <p:grpSp>
            <p:nvGrpSpPr>
              <p:cNvPr id="27" name="그룹 7">
                <a:extLst>
                  <a:ext uri="{FF2B5EF4-FFF2-40B4-BE49-F238E27FC236}">
                    <a16:creationId xmlns:a16="http://schemas.microsoft.com/office/drawing/2014/main" id="{F1829F03-EFE6-351E-8DC4-914C07C33A77}"/>
                  </a:ext>
                </a:extLst>
              </p:cNvPr>
              <p:cNvGrpSpPr/>
              <p:nvPr/>
            </p:nvGrpSpPr>
            <p:grpSpPr>
              <a:xfrm>
                <a:off x="7802260" y="1931175"/>
                <a:ext cx="550467" cy="4883223"/>
                <a:chOff x="7802260" y="1931175"/>
                <a:chExt cx="550467" cy="4883223"/>
              </a:xfrm>
            </p:grpSpPr>
            <p:sp>
              <p:nvSpPr>
                <p:cNvPr id="31" name="자유형: 도형 11">
                  <a:extLst>
                    <a:ext uri="{FF2B5EF4-FFF2-40B4-BE49-F238E27FC236}">
                      <a16:creationId xmlns:a16="http://schemas.microsoft.com/office/drawing/2014/main" id="{FE751C35-ED78-C0B1-B5D6-91D49A7BB28A}"/>
                    </a:ext>
                  </a:extLst>
                </p:cNvPr>
                <p:cNvSpPr/>
                <p:nvPr/>
              </p:nvSpPr>
              <p:spPr>
                <a:xfrm>
                  <a:off x="7802260" y="1931175"/>
                  <a:ext cx="550467" cy="4883223"/>
                </a:xfrm>
                <a:custGeom>
                  <a:avLst/>
                  <a:gdLst>
                    <a:gd name="connsiteX0" fmla="*/ 299725 w 550467"/>
                    <a:gd name="connsiteY0" fmla="*/ 122288 h 4883223"/>
                    <a:gd name="connsiteX1" fmla="*/ 96068 w 550467"/>
                    <a:gd name="connsiteY1" fmla="*/ 1963687 h 4883223"/>
                    <a:gd name="connsiteX2" fmla="*/ 45068 w 550467"/>
                    <a:gd name="connsiteY2" fmla="*/ 2791044 h 4883223"/>
                    <a:gd name="connsiteX3" fmla="*/ 518 w 550467"/>
                    <a:gd name="connsiteY3" fmla="*/ 3991262 h 4883223"/>
                    <a:gd name="connsiteX4" fmla="*/ 67131 w 550467"/>
                    <a:gd name="connsiteY4" fmla="*/ 4699904 h 4883223"/>
                    <a:gd name="connsiteX5" fmla="*/ 231839 w 550467"/>
                    <a:gd name="connsiteY5" fmla="*/ 4882686 h 4883223"/>
                    <a:gd name="connsiteX6" fmla="*/ 312623 w 550467"/>
                    <a:gd name="connsiteY6" fmla="*/ 4699904 h 4883223"/>
                    <a:gd name="connsiteX7" fmla="*/ 240325 w 550467"/>
                    <a:gd name="connsiteY7" fmla="*/ 3991687 h 4883223"/>
                    <a:gd name="connsiteX8" fmla="*/ 367610 w 550467"/>
                    <a:gd name="connsiteY8" fmla="*/ 1581745 h 4883223"/>
                    <a:gd name="connsiteX9" fmla="*/ 537325 w 550467"/>
                    <a:gd name="connsiteY9" fmla="*/ 283431 h 4883223"/>
                    <a:gd name="connsiteX10" fmla="*/ 469439 w 550467"/>
                    <a:gd name="connsiteY10" fmla="*/ 3403 h 4883223"/>
                    <a:gd name="connsiteX11" fmla="*/ 299725 w 550467"/>
                    <a:gd name="connsiteY11" fmla="*/ 122288 h 48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467" h="4883223">
                      <a:moveTo>
                        <a:pt x="299725" y="122288"/>
                      </a:moveTo>
                      <a:lnTo>
                        <a:pt x="96068" y="1963687"/>
                      </a:lnTo>
                      <a:cubicBezTo>
                        <a:pt x="96068" y="1963687"/>
                        <a:pt x="44984" y="2625572"/>
                        <a:pt x="45068" y="2791044"/>
                      </a:cubicBezTo>
                      <a:cubicBezTo>
                        <a:pt x="45153" y="2956515"/>
                        <a:pt x="4252" y="3803983"/>
                        <a:pt x="518" y="3991262"/>
                      </a:cubicBezTo>
                      <a:cubicBezTo>
                        <a:pt x="-5761" y="4305743"/>
                        <a:pt x="46681" y="4601979"/>
                        <a:pt x="67131" y="4699904"/>
                      </a:cubicBezTo>
                      <a:cubicBezTo>
                        <a:pt x="87582" y="4797829"/>
                        <a:pt x="146982" y="4891172"/>
                        <a:pt x="231839" y="4882686"/>
                      </a:cubicBezTo>
                      <a:cubicBezTo>
                        <a:pt x="316696" y="4874201"/>
                        <a:pt x="342577" y="4864951"/>
                        <a:pt x="312623" y="4699904"/>
                      </a:cubicBezTo>
                      <a:cubicBezTo>
                        <a:pt x="282753" y="4534772"/>
                        <a:pt x="231839" y="4229287"/>
                        <a:pt x="240325" y="3991687"/>
                      </a:cubicBezTo>
                      <a:cubicBezTo>
                        <a:pt x="248810" y="3754087"/>
                        <a:pt x="367610" y="1581745"/>
                        <a:pt x="367610" y="1581745"/>
                      </a:cubicBezTo>
                      <a:cubicBezTo>
                        <a:pt x="367610" y="1581745"/>
                        <a:pt x="520353" y="393745"/>
                        <a:pt x="537325" y="283431"/>
                      </a:cubicBezTo>
                      <a:cubicBezTo>
                        <a:pt x="549459" y="204260"/>
                        <a:pt x="579753" y="20374"/>
                        <a:pt x="469439" y="3403"/>
                      </a:cubicBezTo>
                      <a:cubicBezTo>
                        <a:pt x="291494" y="-23921"/>
                        <a:pt x="299725" y="122288"/>
                        <a:pt x="299725" y="122288"/>
                      </a:cubicBezTo>
                      <a:close/>
                    </a:path>
                  </a:pathLst>
                </a:custGeom>
                <a:solidFill>
                  <a:srgbClr val="A57C29"/>
                </a:solidFill>
                <a:ln w="8477" cap="flat">
                  <a:noFill/>
                  <a:prstDash val="solid"/>
                  <a:miter/>
                </a:ln>
              </p:spPr>
              <p:txBody>
                <a:bodyPr rtlCol="0" anchor="ctr"/>
                <a:lstStyle/>
                <a:p>
                  <a:endParaRPr lang="ko-KR" altLang="en-US"/>
                </a:p>
              </p:txBody>
            </p:sp>
            <p:sp>
              <p:nvSpPr>
                <p:cNvPr id="32" name="자유형: 도형 12">
                  <a:extLst>
                    <a:ext uri="{FF2B5EF4-FFF2-40B4-BE49-F238E27FC236}">
                      <a16:creationId xmlns:a16="http://schemas.microsoft.com/office/drawing/2014/main" id="{2AB3B61F-C39C-2EC9-1916-FE74ED276C50}"/>
                    </a:ext>
                  </a:extLst>
                </p:cNvPr>
                <p:cNvSpPr/>
                <p:nvPr/>
              </p:nvSpPr>
              <p:spPr>
                <a:xfrm>
                  <a:off x="7819023" y="1967429"/>
                  <a:ext cx="518503" cy="4827093"/>
                </a:xfrm>
                <a:custGeom>
                  <a:avLst/>
                  <a:gdLst>
                    <a:gd name="connsiteX0" fmla="*/ 70310 w 518503"/>
                    <a:gd name="connsiteY0" fmla="*/ 4585666 h 4827093"/>
                    <a:gd name="connsiteX1" fmla="*/ 226107 w 518503"/>
                    <a:gd name="connsiteY1" fmla="*/ 4683845 h 4827093"/>
                    <a:gd name="connsiteX2" fmla="*/ 291447 w 518503"/>
                    <a:gd name="connsiteY2" fmla="*/ 4795602 h 4827093"/>
                    <a:gd name="connsiteX3" fmla="*/ 181133 w 518503"/>
                    <a:gd name="connsiteY3" fmla="*/ 4821060 h 4827093"/>
                    <a:gd name="connsiteX4" fmla="*/ 70310 w 518503"/>
                    <a:gd name="connsiteY4" fmla="*/ 4585666 h 4827093"/>
                    <a:gd name="connsiteX5" fmla="*/ 37215 w 518503"/>
                    <a:gd name="connsiteY5" fmla="*/ 4418073 h 4827093"/>
                    <a:gd name="connsiteX6" fmla="*/ 219573 w 518503"/>
                    <a:gd name="connsiteY6" fmla="*/ 4533054 h 4827093"/>
                    <a:gd name="connsiteX7" fmla="*/ 277615 w 518503"/>
                    <a:gd name="connsiteY7" fmla="*/ 4688852 h 4827093"/>
                    <a:gd name="connsiteX8" fmla="*/ 169762 w 518503"/>
                    <a:gd name="connsiteY8" fmla="*/ 4624106 h 4827093"/>
                    <a:gd name="connsiteX9" fmla="*/ 37215 w 518503"/>
                    <a:gd name="connsiteY9" fmla="*/ 4418073 h 4827093"/>
                    <a:gd name="connsiteX10" fmla="*/ 27032 w 518503"/>
                    <a:gd name="connsiteY10" fmla="*/ 4279417 h 4827093"/>
                    <a:gd name="connsiteX11" fmla="*/ 166028 w 518503"/>
                    <a:gd name="connsiteY11" fmla="*/ 4358419 h 4827093"/>
                    <a:gd name="connsiteX12" fmla="*/ 259965 w 518503"/>
                    <a:gd name="connsiteY12" fmla="*/ 4544765 h 4827093"/>
                    <a:gd name="connsiteX13" fmla="*/ 108071 w 518503"/>
                    <a:gd name="connsiteY13" fmla="*/ 4453204 h 4827093"/>
                    <a:gd name="connsiteX14" fmla="*/ 27032 w 518503"/>
                    <a:gd name="connsiteY14" fmla="*/ 4279417 h 4827093"/>
                    <a:gd name="connsiteX15" fmla="*/ 4546 w 518503"/>
                    <a:gd name="connsiteY15" fmla="*/ 4100623 h 4827093"/>
                    <a:gd name="connsiteX16" fmla="*/ 179860 w 518503"/>
                    <a:gd name="connsiteY16" fmla="*/ 4226042 h 4827093"/>
                    <a:gd name="connsiteX17" fmla="*/ 228738 w 518503"/>
                    <a:gd name="connsiteY17" fmla="*/ 4384979 h 4827093"/>
                    <a:gd name="connsiteX18" fmla="*/ 124873 w 518503"/>
                    <a:gd name="connsiteY18" fmla="*/ 4314039 h 4827093"/>
                    <a:gd name="connsiteX19" fmla="*/ 4546 w 518503"/>
                    <a:gd name="connsiteY19" fmla="*/ 4100623 h 4827093"/>
                    <a:gd name="connsiteX20" fmla="*/ 10061 w 518503"/>
                    <a:gd name="connsiteY20" fmla="*/ 3961542 h 4827093"/>
                    <a:gd name="connsiteX21" fmla="*/ 136074 w 518503"/>
                    <a:gd name="connsiteY21" fmla="*/ 4052000 h 4827093"/>
                    <a:gd name="connsiteX22" fmla="*/ 207608 w 518503"/>
                    <a:gd name="connsiteY22" fmla="*/ 4241486 h 4827093"/>
                    <a:gd name="connsiteX23" fmla="*/ 70395 w 518503"/>
                    <a:gd name="connsiteY23" fmla="*/ 4137536 h 4827093"/>
                    <a:gd name="connsiteX24" fmla="*/ 10061 w 518503"/>
                    <a:gd name="connsiteY24" fmla="*/ 3961542 h 4827093"/>
                    <a:gd name="connsiteX25" fmla="*/ 8449 w 518503"/>
                    <a:gd name="connsiteY25" fmla="*/ 3797937 h 4827093"/>
                    <a:gd name="connsiteX26" fmla="*/ 139808 w 518503"/>
                    <a:gd name="connsiteY26" fmla="*/ 3901293 h 4827093"/>
                    <a:gd name="connsiteX27" fmla="*/ 196662 w 518503"/>
                    <a:gd name="connsiteY27" fmla="*/ 4080850 h 4827093"/>
                    <a:gd name="connsiteX28" fmla="*/ 85244 w 518503"/>
                    <a:gd name="connsiteY28" fmla="*/ 3991666 h 4827093"/>
                    <a:gd name="connsiteX29" fmla="*/ 8449 w 518503"/>
                    <a:gd name="connsiteY29" fmla="*/ 3797937 h 4827093"/>
                    <a:gd name="connsiteX30" fmla="*/ 16340 w 518503"/>
                    <a:gd name="connsiteY30" fmla="*/ 3660469 h 4827093"/>
                    <a:gd name="connsiteX31" fmla="*/ 133698 w 518503"/>
                    <a:gd name="connsiteY31" fmla="*/ 3746429 h 4827093"/>
                    <a:gd name="connsiteX32" fmla="*/ 205742 w 518503"/>
                    <a:gd name="connsiteY32" fmla="*/ 3938715 h 4827093"/>
                    <a:gd name="connsiteX33" fmla="*/ 47738 w 518503"/>
                    <a:gd name="connsiteY33" fmla="*/ 3812024 h 4827093"/>
                    <a:gd name="connsiteX34" fmla="*/ 16340 w 518503"/>
                    <a:gd name="connsiteY34" fmla="*/ 3660469 h 4827093"/>
                    <a:gd name="connsiteX35" fmla="*/ 14050 w 518503"/>
                    <a:gd name="connsiteY35" fmla="*/ 3507896 h 4827093"/>
                    <a:gd name="connsiteX36" fmla="*/ 193947 w 518503"/>
                    <a:gd name="connsiteY36" fmla="*/ 3646552 h 4827093"/>
                    <a:gd name="connsiteX37" fmla="*/ 230096 w 518503"/>
                    <a:gd name="connsiteY37" fmla="*/ 3798617 h 4827093"/>
                    <a:gd name="connsiteX38" fmla="*/ 82784 w 518503"/>
                    <a:gd name="connsiteY38" fmla="*/ 3692969 h 4827093"/>
                    <a:gd name="connsiteX39" fmla="*/ 14050 w 518503"/>
                    <a:gd name="connsiteY39" fmla="*/ 3507896 h 4827093"/>
                    <a:gd name="connsiteX40" fmla="*/ 26523 w 518503"/>
                    <a:gd name="connsiteY40" fmla="*/ 3356256 h 4827093"/>
                    <a:gd name="connsiteX41" fmla="*/ 168319 w 518503"/>
                    <a:gd name="connsiteY41" fmla="*/ 3472086 h 4827093"/>
                    <a:gd name="connsiteX42" fmla="*/ 228229 w 518503"/>
                    <a:gd name="connsiteY42" fmla="*/ 3653341 h 4827093"/>
                    <a:gd name="connsiteX43" fmla="*/ 145238 w 518503"/>
                    <a:gd name="connsiteY43" fmla="*/ 3578327 h 4827093"/>
                    <a:gd name="connsiteX44" fmla="*/ 26523 w 518503"/>
                    <a:gd name="connsiteY44" fmla="*/ 3356256 h 4827093"/>
                    <a:gd name="connsiteX45" fmla="*/ 33651 w 518503"/>
                    <a:gd name="connsiteY45" fmla="*/ 3198083 h 4827093"/>
                    <a:gd name="connsiteX46" fmla="*/ 194456 w 518503"/>
                    <a:gd name="connsiteY46" fmla="*/ 3329781 h 4827093"/>
                    <a:gd name="connsiteX47" fmla="*/ 236375 w 518503"/>
                    <a:gd name="connsiteY47" fmla="*/ 3490331 h 4827093"/>
                    <a:gd name="connsiteX48" fmla="*/ 141080 w 518503"/>
                    <a:gd name="connsiteY48" fmla="*/ 3415657 h 4827093"/>
                    <a:gd name="connsiteX49" fmla="*/ 33651 w 518503"/>
                    <a:gd name="connsiteY49" fmla="*/ 3198083 h 4827093"/>
                    <a:gd name="connsiteX50" fmla="*/ 47313 w 518503"/>
                    <a:gd name="connsiteY50" fmla="*/ 3044067 h 4827093"/>
                    <a:gd name="connsiteX51" fmla="*/ 166028 w 518503"/>
                    <a:gd name="connsiteY51" fmla="*/ 3145386 h 4827093"/>
                    <a:gd name="connsiteX52" fmla="*/ 226616 w 518503"/>
                    <a:gd name="connsiteY52" fmla="*/ 3347516 h 4827093"/>
                    <a:gd name="connsiteX53" fmla="*/ 97633 w 518503"/>
                    <a:gd name="connsiteY53" fmla="*/ 3231516 h 4827093"/>
                    <a:gd name="connsiteX54" fmla="*/ 47313 w 518503"/>
                    <a:gd name="connsiteY54" fmla="*/ 3044067 h 4827093"/>
                    <a:gd name="connsiteX55" fmla="*/ 54610 w 518503"/>
                    <a:gd name="connsiteY55" fmla="*/ 2875626 h 4827093"/>
                    <a:gd name="connsiteX56" fmla="*/ 202941 w 518503"/>
                    <a:gd name="connsiteY56" fmla="*/ 3021241 h 4827093"/>
                    <a:gd name="connsiteX57" fmla="*/ 230265 w 518503"/>
                    <a:gd name="connsiteY57" fmla="*/ 3184930 h 4827093"/>
                    <a:gd name="connsiteX58" fmla="*/ 142013 w 518503"/>
                    <a:gd name="connsiteY58" fmla="*/ 3101940 h 4827093"/>
                    <a:gd name="connsiteX59" fmla="*/ 54610 w 518503"/>
                    <a:gd name="connsiteY59" fmla="*/ 2875626 h 4827093"/>
                    <a:gd name="connsiteX60" fmla="*/ 65048 w 518503"/>
                    <a:gd name="connsiteY60" fmla="*/ 2739600 h 4827093"/>
                    <a:gd name="connsiteX61" fmla="*/ 181726 w 518503"/>
                    <a:gd name="connsiteY61" fmla="*/ 2839222 h 4827093"/>
                    <a:gd name="connsiteX62" fmla="*/ 241296 w 518503"/>
                    <a:gd name="connsiteY62" fmla="*/ 3037873 h 4827093"/>
                    <a:gd name="connsiteX63" fmla="*/ 114519 w 518503"/>
                    <a:gd name="connsiteY63" fmla="*/ 2923825 h 4827093"/>
                    <a:gd name="connsiteX64" fmla="*/ 65048 w 518503"/>
                    <a:gd name="connsiteY64" fmla="*/ 2739600 h 4827093"/>
                    <a:gd name="connsiteX65" fmla="*/ 71583 w 518503"/>
                    <a:gd name="connsiteY65" fmla="*/ 2593136 h 4827093"/>
                    <a:gd name="connsiteX66" fmla="*/ 197680 w 518503"/>
                    <a:gd name="connsiteY66" fmla="*/ 2702941 h 4827093"/>
                    <a:gd name="connsiteX67" fmla="*/ 245370 w 518503"/>
                    <a:gd name="connsiteY67" fmla="*/ 2885044 h 4827093"/>
                    <a:gd name="connsiteX68" fmla="*/ 138620 w 518503"/>
                    <a:gd name="connsiteY68" fmla="*/ 2790429 h 4827093"/>
                    <a:gd name="connsiteX69" fmla="*/ 71583 w 518503"/>
                    <a:gd name="connsiteY69" fmla="*/ 2593136 h 4827093"/>
                    <a:gd name="connsiteX70" fmla="*/ 77692 w 518503"/>
                    <a:gd name="connsiteY70" fmla="*/ 2455668 h 4827093"/>
                    <a:gd name="connsiteX71" fmla="*/ 190637 w 518503"/>
                    <a:gd name="connsiteY71" fmla="*/ 2547399 h 4827093"/>
                    <a:gd name="connsiteX72" fmla="*/ 253091 w 518503"/>
                    <a:gd name="connsiteY72" fmla="*/ 2743079 h 4827093"/>
                    <a:gd name="connsiteX73" fmla="*/ 101537 w 518503"/>
                    <a:gd name="connsiteY73" fmla="*/ 2608580 h 4827093"/>
                    <a:gd name="connsiteX74" fmla="*/ 77692 w 518503"/>
                    <a:gd name="connsiteY74" fmla="*/ 2455668 h 4827093"/>
                    <a:gd name="connsiteX75" fmla="*/ 80747 w 518503"/>
                    <a:gd name="connsiteY75" fmla="*/ 2289178 h 4827093"/>
                    <a:gd name="connsiteX76" fmla="*/ 246134 w 518503"/>
                    <a:gd name="connsiteY76" fmla="*/ 2444806 h 4827093"/>
                    <a:gd name="connsiteX77" fmla="*/ 267094 w 518503"/>
                    <a:gd name="connsiteY77" fmla="*/ 2599755 h 4827093"/>
                    <a:gd name="connsiteX78" fmla="*/ 130898 w 518503"/>
                    <a:gd name="connsiteY78" fmla="*/ 2480106 h 4827093"/>
                    <a:gd name="connsiteX79" fmla="*/ 80747 w 518503"/>
                    <a:gd name="connsiteY79" fmla="*/ 2289178 h 4827093"/>
                    <a:gd name="connsiteX80" fmla="*/ 91524 w 518503"/>
                    <a:gd name="connsiteY80" fmla="*/ 2138896 h 4827093"/>
                    <a:gd name="connsiteX81" fmla="*/ 222883 w 518503"/>
                    <a:gd name="connsiteY81" fmla="*/ 2266521 h 4827093"/>
                    <a:gd name="connsiteX82" fmla="*/ 266924 w 518503"/>
                    <a:gd name="connsiteY82" fmla="*/ 2452273 h 4827093"/>
                    <a:gd name="connsiteX83" fmla="*/ 190722 w 518503"/>
                    <a:gd name="connsiteY83" fmla="*/ 2370386 h 4827093"/>
                    <a:gd name="connsiteX84" fmla="*/ 91524 w 518503"/>
                    <a:gd name="connsiteY84" fmla="*/ 2138896 h 4827093"/>
                    <a:gd name="connsiteX85" fmla="*/ 98992 w 518503"/>
                    <a:gd name="connsiteY85" fmla="*/ 1989038 h 4827093"/>
                    <a:gd name="connsiteX86" fmla="*/ 247322 w 518503"/>
                    <a:gd name="connsiteY86" fmla="*/ 2134653 h 4827093"/>
                    <a:gd name="connsiteX87" fmla="*/ 274646 w 518503"/>
                    <a:gd name="connsiteY87" fmla="*/ 2298342 h 4827093"/>
                    <a:gd name="connsiteX88" fmla="*/ 186394 w 518503"/>
                    <a:gd name="connsiteY88" fmla="*/ 2215352 h 4827093"/>
                    <a:gd name="connsiteX89" fmla="*/ 98992 w 518503"/>
                    <a:gd name="connsiteY89" fmla="*/ 1989038 h 4827093"/>
                    <a:gd name="connsiteX90" fmla="*/ 116132 w 518503"/>
                    <a:gd name="connsiteY90" fmla="*/ 1852079 h 4827093"/>
                    <a:gd name="connsiteX91" fmla="*/ 234847 w 518503"/>
                    <a:gd name="connsiteY91" fmla="*/ 1953398 h 4827093"/>
                    <a:gd name="connsiteX92" fmla="*/ 295435 w 518503"/>
                    <a:gd name="connsiteY92" fmla="*/ 2155528 h 4827093"/>
                    <a:gd name="connsiteX93" fmla="*/ 166452 w 518503"/>
                    <a:gd name="connsiteY93" fmla="*/ 2039528 h 4827093"/>
                    <a:gd name="connsiteX94" fmla="*/ 116132 w 518503"/>
                    <a:gd name="connsiteY94" fmla="*/ 1852079 h 4827093"/>
                    <a:gd name="connsiteX95" fmla="*/ 129624 w 518503"/>
                    <a:gd name="connsiteY95" fmla="*/ 1691190 h 4827093"/>
                    <a:gd name="connsiteX96" fmla="*/ 269723 w 518503"/>
                    <a:gd name="connsiteY96" fmla="*/ 1828744 h 4827093"/>
                    <a:gd name="connsiteX97" fmla="*/ 295520 w 518503"/>
                    <a:gd name="connsiteY97" fmla="*/ 1983353 h 4827093"/>
                    <a:gd name="connsiteX98" fmla="*/ 212190 w 518503"/>
                    <a:gd name="connsiteY98" fmla="*/ 1905030 h 4827093"/>
                    <a:gd name="connsiteX99" fmla="*/ 129624 w 518503"/>
                    <a:gd name="connsiteY99" fmla="*/ 1691190 h 4827093"/>
                    <a:gd name="connsiteX100" fmla="*/ 148039 w 518503"/>
                    <a:gd name="connsiteY100" fmla="*/ 1571202 h 4827093"/>
                    <a:gd name="connsiteX101" fmla="*/ 258268 w 518503"/>
                    <a:gd name="connsiteY101" fmla="*/ 1665308 h 4827093"/>
                    <a:gd name="connsiteX102" fmla="*/ 314528 w 518503"/>
                    <a:gd name="connsiteY102" fmla="*/ 1852927 h 4827093"/>
                    <a:gd name="connsiteX103" fmla="*/ 194795 w 518503"/>
                    <a:gd name="connsiteY103" fmla="*/ 1745244 h 4827093"/>
                    <a:gd name="connsiteX104" fmla="*/ 148039 w 518503"/>
                    <a:gd name="connsiteY104" fmla="*/ 1571202 h 4827093"/>
                    <a:gd name="connsiteX105" fmla="*/ 162634 w 518503"/>
                    <a:gd name="connsiteY105" fmla="*/ 1432800 h 4827093"/>
                    <a:gd name="connsiteX106" fmla="*/ 281688 w 518503"/>
                    <a:gd name="connsiteY106" fmla="*/ 1536495 h 4827093"/>
                    <a:gd name="connsiteX107" fmla="*/ 326832 w 518503"/>
                    <a:gd name="connsiteY107" fmla="*/ 1708501 h 4827093"/>
                    <a:gd name="connsiteX108" fmla="*/ 225937 w 518503"/>
                    <a:gd name="connsiteY108" fmla="*/ 1619146 h 4827093"/>
                    <a:gd name="connsiteX109" fmla="*/ 162634 w 518503"/>
                    <a:gd name="connsiteY109" fmla="*/ 1432800 h 4827093"/>
                    <a:gd name="connsiteX110" fmla="*/ 176890 w 518503"/>
                    <a:gd name="connsiteY110" fmla="*/ 1303054 h 4827093"/>
                    <a:gd name="connsiteX111" fmla="*/ 283556 w 518503"/>
                    <a:gd name="connsiteY111" fmla="*/ 1389693 h 4827093"/>
                    <a:gd name="connsiteX112" fmla="*/ 342531 w 518503"/>
                    <a:gd name="connsiteY112" fmla="*/ 1574512 h 4827093"/>
                    <a:gd name="connsiteX113" fmla="*/ 199377 w 518503"/>
                    <a:gd name="connsiteY113" fmla="*/ 1447481 h 4827093"/>
                    <a:gd name="connsiteX114" fmla="*/ 176890 w 518503"/>
                    <a:gd name="connsiteY114" fmla="*/ 1303054 h 4827093"/>
                    <a:gd name="connsiteX115" fmla="*/ 188175 w 518503"/>
                    <a:gd name="connsiteY115" fmla="*/ 1154214 h 4827093"/>
                    <a:gd name="connsiteX116" fmla="*/ 344397 w 518503"/>
                    <a:gd name="connsiteY116" fmla="*/ 1301272 h 4827093"/>
                    <a:gd name="connsiteX117" fmla="*/ 364254 w 518503"/>
                    <a:gd name="connsiteY117" fmla="*/ 1447565 h 4827093"/>
                    <a:gd name="connsiteX118" fmla="*/ 235611 w 518503"/>
                    <a:gd name="connsiteY118" fmla="*/ 1334535 h 4827093"/>
                    <a:gd name="connsiteX119" fmla="*/ 188175 w 518503"/>
                    <a:gd name="connsiteY119" fmla="*/ 1154214 h 4827093"/>
                    <a:gd name="connsiteX120" fmla="*/ 206929 w 518503"/>
                    <a:gd name="connsiteY120" fmla="*/ 1012333 h 4827093"/>
                    <a:gd name="connsiteX121" fmla="*/ 330990 w 518503"/>
                    <a:gd name="connsiteY121" fmla="*/ 1132830 h 4827093"/>
                    <a:gd name="connsiteX122" fmla="*/ 372570 w 518503"/>
                    <a:gd name="connsiteY122" fmla="*/ 1308314 h 4827093"/>
                    <a:gd name="connsiteX123" fmla="*/ 300611 w 518503"/>
                    <a:gd name="connsiteY123" fmla="*/ 1231010 h 4827093"/>
                    <a:gd name="connsiteX124" fmla="*/ 206929 w 518503"/>
                    <a:gd name="connsiteY124" fmla="*/ 1012333 h 4827093"/>
                    <a:gd name="connsiteX125" fmla="*/ 222458 w 518503"/>
                    <a:gd name="connsiteY125" fmla="*/ 870707 h 4827093"/>
                    <a:gd name="connsiteX126" fmla="*/ 362557 w 518503"/>
                    <a:gd name="connsiteY126" fmla="*/ 1008260 h 4827093"/>
                    <a:gd name="connsiteX127" fmla="*/ 388354 w 518503"/>
                    <a:gd name="connsiteY127" fmla="*/ 1162870 h 4827093"/>
                    <a:gd name="connsiteX128" fmla="*/ 305024 w 518503"/>
                    <a:gd name="connsiteY128" fmla="*/ 1084547 h 4827093"/>
                    <a:gd name="connsiteX129" fmla="*/ 222458 w 518503"/>
                    <a:gd name="connsiteY129" fmla="*/ 870707 h 4827093"/>
                    <a:gd name="connsiteX130" fmla="*/ 240873 w 518503"/>
                    <a:gd name="connsiteY130" fmla="*/ 750719 h 4827093"/>
                    <a:gd name="connsiteX131" fmla="*/ 351102 w 518503"/>
                    <a:gd name="connsiteY131" fmla="*/ 844825 h 4827093"/>
                    <a:gd name="connsiteX132" fmla="*/ 407362 w 518503"/>
                    <a:gd name="connsiteY132" fmla="*/ 1032445 h 4827093"/>
                    <a:gd name="connsiteX133" fmla="*/ 287629 w 518503"/>
                    <a:gd name="connsiteY133" fmla="*/ 924761 h 4827093"/>
                    <a:gd name="connsiteX134" fmla="*/ 240873 w 518503"/>
                    <a:gd name="connsiteY134" fmla="*/ 750719 h 4827093"/>
                    <a:gd name="connsiteX135" fmla="*/ 255468 w 518503"/>
                    <a:gd name="connsiteY135" fmla="*/ 612317 h 4827093"/>
                    <a:gd name="connsiteX136" fmla="*/ 374522 w 518503"/>
                    <a:gd name="connsiteY136" fmla="*/ 716012 h 4827093"/>
                    <a:gd name="connsiteX137" fmla="*/ 419666 w 518503"/>
                    <a:gd name="connsiteY137" fmla="*/ 888018 h 4827093"/>
                    <a:gd name="connsiteX138" fmla="*/ 318771 w 518503"/>
                    <a:gd name="connsiteY138" fmla="*/ 798663 h 4827093"/>
                    <a:gd name="connsiteX139" fmla="*/ 255468 w 518503"/>
                    <a:gd name="connsiteY139" fmla="*/ 612317 h 4827093"/>
                    <a:gd name="connsiteX140" fmla="*/ 269724 w 518503"/>
                    <a:gd name="connsiteY140" fmla="*/ 482570 h 4827093"/>
                    <a:gd name="connsiteX141" fmla="*/ 376389 w 518503"/>
                    <a:gd name="connsiteY141" fmla="*/ 569209 h 4827093"/>
                    <a:gd name="connsiteX142" fmla="*/ 435365 w 518503"/>
                    <a:gd name="connsiteY142" fmla="*/ 754028 h 4827093"/>
                    <a:gd name="connsiteX143" fmla="*/ 292211 w 518503"/>
                    <a:gd name="connsiteY143" fmla="*/ 626997 h 4827093"/>
                    <a:gd name="connsiteX144" fmla="*/ 269724 w 518503"/>
                    <a:gd name="connsiteY144" fmla="*/ 482570 h 4827093"/>
                    <a:gd name="connsiteX145" fmla="*/ 281010 w 518503"/>
                    <a:gd name="connsiteY145" fmla="*/ 333731 h 4827093"/>
                    <a:gd name="connsiteX146" fmla="*/ 437232 w 518503"/>
                    <a:gd name="connsiteY146" fmla="*/ 480788 h 4827093"/>
                    <a:gd name="connsiteX147" fmla="*/ 457088 w 518503"/>
                    <a:gd name="connsiteY147" fmla="*/ 627082 h 4827093"/>
                    <a:gd name="connsiteX148" fmla="*/ 328445 w 518503"/>
                    <a:gd name="connsiteY148" fmla="*/ 514052 h 4827093"/>
                    <a:gd name="connsiteX149" fmla="*/ 281010 w 518503"/>
                    <a:gd name="connsiteY149" fmla="*/ 333731 h 4827093"/>
                    <a:gd name="connsiteX150" fmla="*/ 303582 w 518503"/>
                    <a:gd name="connsiteY150" fmla="*/ 151628 h 4827093"/>
                    <a:gd name="connsiteX151" fmla="*/ 428746 w 518503"/>
                    <a:gd name="connsiteY151" fmla="*/ 291812 h 4827093"/>
                    <a:gd name="connsiteX152" fmla="*/ 460313 w 518503"/>
                    <a:gd name="connsiteY152" fmla="*/ 485116 h 4827093"/>
                    <a:gd name="connsiteX153" fmla="*/ 388269 w 518503"/>
                    <a:gd name="connsiteY153" fmla="*/ 395762 h 4827093"/>
                    <a:gd name="connsiteX154" fmla="*/ 303582 w 518503"/>
                    <a:gd name="connsiteY154" fmla="*/ 151628 h 4827093"/>
                    <a:gd name="connsiteX155" fmla="*/ 385214 w 518503"/>
                    <a:gd name="connsiteY155" fmla="*/ 1771 h 4827093"/>
                    <a:gd name="connsiteX156" fmla="*/ 512924 w 518503"/>
                    <a:gd name="connsiteY156" fmla="*/ 142633 h 4827093"/>
                    <a:gd name="connsiteX157" fmla="*/ 486449 w 518503"/>
                    <a:gd name="connsiteY157" fmla="*/ 295206 h 4827093"/>
                    <a:gd name="connsiteX158" fmla="*/ 374861 w 518503"/>
                    <a:gd name="connsiteY158" fmla="*/ 195414 h 4827093"/>
                    <a:gd name="connsiteX159" fmla="*/ 310031 w 518503"/>
                    <a:gd name="connsiteY159" fmla="*/ 99866 h 4827093"/>
                    <a:gd name="connsiteX160" fmla="*/ 385214 w 518503"/>
                    <a:gd name="connsiteY160" fmla="*/ 1771 h 482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518503" h="4827093">
                      <a:moveTo>
                        <a:pt x="70310" y="4585666"/>
                      </a:moveTo>
                      <a:cubicBezTo>
                        <a:pt x="107477" y="4647951"/>
                        <a:pt x="177993" y="4647951"/>
                        <a:pt x="226107" y="4683845"/>
                      </a:cubicBezTo>
                      <a:cubicBezTo>
                        <a:pt x="272439" y="4718467"/>
                        <a:pt x="293314" y="4741209"/>
                        <a:pt x="291447" y="4795602"/>
                      </a:cubicBezTo>
                      <a:cubicBezTo>
                        <a:pt x="282962" y="4829545"/>
                        <a:pt x="215246" y="4832515"/>
                        <a:pt x="181133" y="4821060"/>
                      </a:cubicBezTo>
                      <a:cubicBezTo>
                        <a:pt x="98397" y="4793311"/>
                        <a:pt x="67594" y="4690040"/>
                        <a:pt x="70310" y="4585666"/>
                      </a:cubicBezTo>
                      <a:close/>
                      <a:moveTo>
                        <a:pt x="37215" y="4418073"/>
                      </a:moveTo>
                      <a:cubicBezTo>
                        <a:pt x="80747" y="4490965"/>
                        <a:pt x="163228" y="4491050"/>
                        <a:pt x="219573" y="4533054"/>
                      </a:cubicBezTo>
                      <a:cubicBezTo>
                        <a:pt x="273966" y="4573531"/>
                        <a:pt x="279821" y="4625124"/>
                        <a:pt x="277615" y="4688852"/>
                      </a:cubicBezTo>
                      <a:cubicBezTo>
                        <a:pt x="243078" y="4657115"/>
                        <a:pt x="209729" y="4637513"/>
                        <a:pt x="169762" y="4624106"/>
                      </a:cubicBezTo>
                      <a:cubicBezTo>
                        <a:pt x="72940" y="4591605"/>
                        <a:pt x="33990" y="4540267"/>
                        <a:pt x="37215" y="4418073"/>
                      </a:cubicBezTo>
                      <a:close/>
                      <a:moveTo>
                        <a:pt x="27032" y="4279417"/>
                      </a:moveTo>
                      <a:cubicBezTo>
                        <a:pt x="60890" y="4326173"/>
                        <a:pt x="117490" y="4336101"/>
                        <a:pt x="166028" y="4358419"/>
                      </a:cubicBezTo>
                      <a:cubicBezTo>
                        <a:pt x="246473" y="4395247"/>
                        <a:pt x="257674" y="4464575"/>
                        <a:pt x="259965" y="4544765"/>
                      </a:cubicBezTo>
                      <a:cubicBezTo>
                        <a:pt x="219404" y="4495124"/>
                        <a:pt x="161276" y="4478661"/>
                        <a:pt x="108071" y="4453204"/>
                      </a:cubicBezTo>
                      <a:cubicBezTo>
                        <a:pt x="37130" y="4419346"/>
                        <a:pt x="17274" y="4356298"/>
                        <a:pt x="27032" y="4279417"/>
                      </a:cubicBezTo>
                      <a:close/>
                      <a:moveTo>
                        <a:pt x="4546" y="4100623"/>
                      </a:moveTo>
                      <a:cubicBezTo>
                        <a:pt x="43749" y="4175976"/>
                        <a:pt x="126061" y="4180813"/>
                        <a:pt x="179860" y="4226042"/>
                      </a:cubicBezTo>
                      <a:cubicBezTo>
                        <a:pt x="231878" y="4269658"/>
                        <a:pt x="234678" y="4321506"/>
                        <a:pt x="228738" y="4384979"/>
                      </a:cubicBezTo>
                      <a:cubicBezTo>
                        <a:pt x="196153" y="4351291"/>
                        <a:pt x="163992" y="4329737"/>
                        <a:pt x="124873" y="4314039"/>
                      </a:cubicBezTo>
                      <a:cubicBezTo>
                        <a:pt x="30088" y="4275938"/>
                        <a:pt x="-5722" y="4222393"/>
                        <a:pt x="4546" y="4100623"/>
                      </a:cubicBezTo>
                      <a:close/>
                      <a:moveTo>
                        <a:pt x="10061" y="3961542"/>
                      </a:moveTo>
                      <a:cubicBezTo>
                        <a:pt x="37894" y="4010081"/>
                        <a:pt x="91524" y="4025525"/>
                        <a:pt x="136074" y="4052000"/>
                      </a:cubicBezTo>
                      <a:cubicBezTo>
                        <a:pt x="209900" y="4095786"/>
                        <a:pt x="213548" y="4163842"/>
                        <a:pt x="207608" y="4241486"/>
                      </a:cubicBezTo>
                      <a:cubicBezTo>
                        <a:pt x="173581" y="4189469"/>
                        <a:pt x="119187" y="4167575"/>
                        <a:pt x="70395" y="4137536"/>
                      </a:cubicBezTo>
                      <a:cubicBezTo>
                        <a:pt x="5479" y="4097568"/>
                        <a:pt x="-7250" y="4034689"/>
                        <a:pt x="10061" y="3961542"/>
                      </a:cubicBezTo>
                      <a:close/>
                      <a:moveTo>
                        <a:pt x="8449" y="3797937"/>
                      </a:moveTo>
                      <a:cubicBezTo>
                        <a:pt x="38658" y="3854027"/>
                        <a:pt x="95088" y="3869302"/>
                        <a:pt x="139808" y="3901293"/>
                      </a:cubicBezTo>
                      <a:cubicBezTo>
                        <a:pt x="203790" y="3947116"/>
                        <a:pt x="206505" y="4011183"/>
                        <a:pt x="196662" y="4080850"/>
                      </a:cubicBezTo>
                      <a:cubicBezTo>
                        <a:pt x="168574" y="4037573"/>
                        <a:pt x="126570" y="4016274"/>
                        <a:pt x="85244" y="3991666"/>
                      </a:cubicBezTo>
                      <a:cubicBezTo>
                        <a:pt x="16340" y="3950595"/>
                        <a:pt x="-16839" y="3889668"/>
                        <a:pt x="8449" y="3797937"/>
                      </a:cubicBezTo>
                      <a:close/>
                      <a:moveTo>
                        <a:pt x="16340" y="3660469"/>
                      </a:moveTo>
                      <a:cubicBezTo>
                        <a:pt x="51132" y="3695685"/>
                        <a:pt x="89742" y="3722924"/>
                        <a:pt x="133698" y="3746429"/>
                      </a:cubicBezTo>
                      <a:cubicBezTo>
                        <a:pt x="206930" y="3785633"/>
                        <a:pt x="223222" y="3855895"/>
                        <a:pt x="205742" y="3938715"/>
                      </a:cubicBezTo>
                      <a:cubicBezTo>
                        <a:pt x="173156" y="3870405"/>
                        <a:pt x="93985" y="3862769"/>
                        <a:pt x="47738" y="3812024"/>
                      </a:cubicBezTo>
                      <a:cubicBezTo>
                        <a:pt x="7685" y="3768153"/>
                        <a:pt x="-6316" y="3716814"/>
                        <a:pt x="16340" y="3660469"/>
                      </a:cubicBezTo>
                      <a:close/>
                      <a:moveTo>
                        <a:pt x="14050" y="3507896"/>
                      </a:moveTo>
                      <a:cubicBezTo>
                        <a:pt x="60806" y="3582231"/>
                        <a:pt x="144390" y="3588170"/>
                        <a:pt x="193947" y="3646552"/>
                      </a:cubicBezTo>
                      <a:cubicBezTo>
                        <a:pt x="230944" y="3689999"/>
                        <a:pt x="228738" y="3737180"/>
                        <a:pt x="230096" y="3798617"/>
                      </a:cubicBezTo>
                      <a:cubicBezTo>
                        <a:pt x="185291" y="3744647"/>
                        <a:pt x="131152" y="3723433"/>
                        <a:pt x="82784" y="3692969"/>
                      </a:cubicBezTo>
                      <a:cubicBezTo>
                        <a:pt x="22026" y="3654699"/>
                        <a:pt x="5055" y="3591820"/>
                        <a:pt x="14050" y="3507896"/>
                      </a:cubicBezTo>
                      <a:close/>
                      <a:moveTo>
                        <a:pt x="26523" y="3356256"/>
                      </a:moveTo>
                      <a:cubicBezTo>
                        <a:pt x="59023" y="3414638"/>
                        <a:pt x="117660" y="3437464"/>
                        <a:pt x="168319" y="3472086"/>
                      </a:cubicBezTo>
                      <a:cubicBezTo>
                        <a:pt x="227719" y="3512733"/>
                        <a:pt x="251564" y="3575526"/>
                        <a:pt x="228229" y="3653341"/>
                      </a:cubicBezTo>
                      <a:cubicBezTo>
                        <a:pt x="209221" y="3615494"/>
                        <a:pt x="178927" y="3590122"/>
                        <a:pt x="145238" y="3578327"/>
                      </a:cubicBezTo>
                      <a:cubicBezTo>
                        <a:pt x="53593" y="3546251"/>
                        <a:pt x="12607" y="3506453"/>
                        <a:pt x="26523" y="3356256"/>
                      </a:cubicBezTo>
                      <a:close/>
                      <a:moveTo>
                        <a:pt x="33651" y="3198083"/>
                      </a:moveTo>
                      <a:cubicBezTo>
                        <a:pt x="68528" y="3274709"/>
                        <a:pt x="145323" y="3282601"/>
                        <a:pt x="194456" y="3329781"/>
                      </a:cubicBezTo>
                      <a:cubicBezTo>
                        <a:pt x="241891" y="3375265"/>
                        <a:pt x="243333" y="3427112"/>
                        <a:pt x="236375" y="3490331"/>
                      </a:cubicBezTo>
                      <a:cubicBezTo>
                        <a:pt x="206675" y="3455455"/>
                        <a:pt x="177230" y="3432798"/>
                        <a:pt x="141080" y="3415657"/>
                      </a:cubicBezTo>
                      <a:cubicBezTo>
                        <a:pt x="53508" y="3374161"/>
                        <a:pt x="21262" y="3319344"/>
                        <a:pt x="33651" y="3198083"/>
                      </a:cubicBezTo>
                      <a:close/>
                      <a:moveTo>
                        <a:pt x="47313" y="3044067"/>
                      </a:moveTo>
                      <a:cubicBezTo>
                        <a:pt x="72176" y="3096339"/>
                        <a:pt x="123769" y="3115347"/>
                        <a:pt x="166028" y="3145386"/>
                      </a:cubicBezTo>
                      <a:cubicBezTo>
                        <a:pt x="236035" y="3195113"/>
                        <a:pt x="236290" y="3266562"/>
                        <a:pt x="226616" y="3347516"/>
                      </a:cubicBezTo>
                      <a:cubicBezTo>
                        <a:pt x="195898" y="3291256"/>
                        <a:pt x="143796" y="3265459"/>
                        <a:pt x="97633" y="3231516"/>
                      </a:cubicBezTo>
                      <a:cubicBezTo>
                        <a:pt x="36112" y="3186203"/>
                        <a:pt x="26778" y="3119759"/>
                        <a:pt x="47313" y="3044067"/>
                      </a:cubicBezTo>
                      <a:close/>
                      <a:moveTo>
                        <a:pt x="54610" y="2875626"/>
                      </a:moveTo>
                      <a:cubicBezTo>
                        <a:pt x="82444" y="2955137"/>
                        <a:pt x="158136" y="2969902"/>
                        <a:pt x="202941" y="3021241"/>
                      </a:cubicBezTo>
                      <a:cubicBezTo>
                        <a:pt x="246133" y="3070882"/>
                        <a:pt x="242908" y="3122730"/>
                        <a:pt x="230265" y="3184930"/>
                      </a:cubicBezTo>
                      <a:cubicBezTo>
                        <a:pt x="203874" y="3147593"/>
                        <a:pt x="176550" y="3122306"/>
                        <a:pt x="142013" y="3101940"/>
                      </a:cubicBezTo>
                      <a:cubicBezTo>
                        <a:pt x="58514" y="3052723"/>
                        <a:pt x="31360" y="2995275"/>
                        <a:pt x="54610" y="2875626"/>
                      </a:cubicBezTo>
                      <a:close/>
                      <a:moveTo>
                        <a:pt x="65048" y="2739600"/>
                      </a:moveTo>
                      <a:cubicBezTo>
                        <a:pt x="89487" y="2791023"/>
                        <a:pt x="140231" y="2809692"/>
                        <a:pt x="181726" y="2839222"/>
                      </a:cubicBezTo>
                      <a:cubicBezTo>
                        <a:pt x="250545" y="2888100"/>
                        <a:pt x="250800" y="2958277"/>
                        <a:pt x="241296" y="3037873"/>
                      </a:cubicBezTo>
                      <a:cubicBezTo>
                        <a:pt x="211087" y="2982546"/>
                        <a:pt x="159918" y="2957258"/>
                        <a:pt x="114519" y="2923825"/>
                      </a:cubicBezTo>
                      <a:cubicBezTo>
                        <a:pt x="54101" y="2879360"/>
                        <a:pt x="44937" y="2814020"/>
                        <a:pt x="65048" y="2739600"/>
                      </a:cubicBezTo>
                      <a:close/>
                      <a:moveTo>
                        <a:pt x="71583" y="2593136"/>
                      </a:moveTo>
                      <a:cubicBezTo>
                        <a:pt x="98992" y="2650669"/>
                        <a:pt x="154573" y="2668744"/>
                        <a:pt x="197680" y="2702941"/>
                      </a:cubicBezTo>
                      <a:cubicBezTo>
                        <a:pt x="259202" y="2751734"/>
                        <a:pt x="258693" y="2815886"/>
                        <a:pt x="245370" y="2885044"/>
                      </a:cubicBezTo>
                      <a:cubicBezTo>
                        <a:pt x="219488" y="2840494"/>
                        <a:pt x="178588" y="2817074"/>
                        <a:pt x="138620" y="2790429"/>
                      </a:cubicBezTo>
                      <a:cubicBezTo>
                        <a:pt x="71837" y="2745964"/>
                        <a:pt x="41713" y="2683509"/>
                        <a:pt x="71583" y="2593136"/>
                      </a:cubicBezTo>
                      <a:close/>
                      <a:moveTo>
                        <a:pt x="77692" y="2455668"/>
                      </a:moveTo>
                      <a:cubicBezTo>
                        <a:pt x="110616" y="2492581"/>
                        <a:pt x="147868" y="2521771"/>
                        <a:pt x="190637" y="2547399"/>
                      </a:cubicBezTo>
                      <a:cubicBezTo>
                        <a:pt x="261916" y="2590251"/>
                        <a:pt x="274645" y="2661277"/>
                        <a:pt x="253091" y="2743079"/>
                      </a:cubicBezTo>
                      <a:cubicBezTo>
                        <a:pt x="223985" y="2673157"/>
                        <a:pt x="145323" y="2661616"/>
                        <a:pt x="101537" y="2608580"/>
                      </a:cubicBezTo>
                      <a:cubicBezTo>
                        <a:pt x="63690" y="2562758"/>
                        <a:pt x="52320" y="2510825"/>
                        <a:pt x="77692" y="2455668"/>
                      </a:cubicBezTo>
                      <a:close/>
                      <a:moveTo>
                        <a:pt x="80747" y="2289178"/>
                      </a:moveTo>
                      <a:cubicBezTo>
                        <a:pt x="119951" y="2367756"/>
                        <a:pt x="202517" y="2381927"/>
                        <a:pt x="246134" y="2444806"/>
                      </a:cubicBezTo>
                      <a:cubicBezTo>
                        <a:pt x="278634" y="2491817"/>
                        <a:pt x="271846" y="2538488"/>
                        <a:pt x="267094" y="2599755"/>
                      </a:cubicBezTo>
                      <a:cubicBezTo>
                        <a:pt x="227805" y="2541628"/>
                        <a:pt x="176042" y="2515237"/>
                        <a:pt x="130898" y="2480106"/>
                      </a:cubicBezTo>
                      <a:cubicBezTo>
                        <a:pt x="74213" y="2436066"/>
                        <a:pt x="63521" y="2371744"/>
                        <a:pt x="80747" y="2289178"/>
                      </a:cubicBezTo>
                      <a:close/>
                      <a:moveTo>
                        <a:pt x="91524" y="2138896"/>
                      </a:moveTo>
                      <a:cubicBezTo>
                        <a:pt x="118848" y="2199823"/>
                        <a:pt x="175363" y="2227572"/>
                        <a:pt x="222883" y="2266521"/>
                      </a:cubicBezTo>
                      <a:cubicBezTo>
                        <a:pt x="278464" y="2312174"/>
                        <a:pt x="296878" y="2376750"/>
                        <a:pt x="266924" y="2452273"/>
                      </a:cubicBezTo>
                      <a:cubicBezTo>
                        <a:pt x="251225" y="2412984"/>
                        <a:pt x="223222" y="2385067"/>
                        <a:pt x="190722" y="2370386"/>
                      </a:cubicBezTo>
                      <a:cubicBezTo>
                        <a:pt x="102216" y="2330503"/>
                        <a:pt x="64794" y="2287396"/>
                        <a:pt x="91524" y="2138896"/>
                      </a:cubicBezTo>
                      <a:close/>
                      <a:moveTo>
                        <a:pt x="98992" y="1989038"/>
                      </a:moveTo>
                      <a:cubicBezTo>
                        <a:pt x="126825" y="2068549"/>
                        <a:pt x="202517" y="2083314"/>
                        <a:pt x="247322" y="2134653"/>
                      </a:cubicBezTo>
                      <a:cubicBezTo>
                        <a:pt x="290514" y="2184294"/>
                        <a:pt x="287289" y="2236142"/>
                        <a:pt x="274646" y="2298342"/>
                      </a:cubicBezTo>
                      <a:cubicBezTo>
                        <a:pt x="248255" y="2261005"/>
                        <a:pt x="220931" y="2235718"/>
                        <a:pt x="186394" y="2215352"/>
                      </a:cubicBezTo>
                      <a:cubicBezTo>
                        <a:pt x="102895" y="2166135"/>
                        <a:pt x="75740" y="2108687"/>
                        <a:pt x="98992" y="1989038"/>
                      </a:cubicBezTo>
                      <a:close/>
                      <a:moveTo>
                        <a:pt x="116132" y="1852079"/>
                      </a:moveTo>
                      <a:cubicBezTo>
                        <a:pt x="140995" y="1904351"/>
                        <a:pt x="192588" y="1923359"/>
                        <a:pt x="234847" y="1953398"/>
                      </a:cubicBezTo>
                      <a:cubicBezTo>
                        <a:pt x="304854" y="2003125"/>
                        <a:pt x="305109" y="2074574"/>
                        <a:pt x="295435" y="2155528"/>
                      </a:cubicBezTo>
                      <a:cubicBezTo>
                        <a:pt x="264717" y="2099268"/>
                        <a:pt x="212614" y="2073471"/>
                        <a:pt x="166452" y="2039528"/>
                      </a:cubicBezTo>
                      <a:cubicBezTo>
                        <a:pt x="104931" y="1994215"/>
                        <a:pt x="95597" y="1927771"/>
                        <a:pt x="116132" y="1852079"/>
                      </a:cubicBezTo>
                      <a:close/>
                      <a:moveTo>
                        <a:pt x="129624" y="1691190"/>
                      </a:moveTo>
                      <a:cubicBezTo>
                        <a:pt x="155930" y="1766289"/>
                        <a:pt x="227465" y="1780205"/>
                        <a:pt x="269723" y="1828744"/>
                      </a:cubicBezTo>
                      <a:cubicBezTo>
                        <a:pt x="310540" y="1875585"/>
                        <a:pt x="307485" y="1924547"/>
                        <a:pt x="295520" y="1983353"/>
                      </a:cubicBezTo>
                      <a:cubicBezTo>
                        <a:pt x="270572" y="1948053"/>
                        <a:pt x="244775" y="1924208"/>
                        <a:pt x="212190" y="1905030"/>
                      </a:cubicBezTo>
                      <a:cubicBezTo>
                        <a:pt x="133358" y="1858528"/>
                        <a:pt x="107646" y="1804220"/>
                        <a:pt x="129624" y="1691190"/>
                      </a:cubicBezTo>
                      <a:close/>
                      <a:moveTo>
                        <a:pt x="148039" y="1571202"/>
                      </a:moveTo>
                      <a:cubicBezTo>
                        <a:pt x="171120" y="1619740"/>
                        <a:pt x="219064" y="1637390"/>
                        <a:pt x="258268" y="1665308"/>
                      </a:cubicBezTo>
                      <a:cubicBezTo>
                        <a:pt x="323269" y="1711471"/>
                        <a:pt x="323523" y="1777744"/>
                        <a:pt x="314528" y="1852927"/>
                      </a:cubicBezTo>
                      <a:cubicBezTo>
                        <a:pt x="286016" y="1800740"/>
                        <a:pt x="237648" y="1776726"/>
                        <a:pt x="194795" y="1745244"/>
                      </a:cubicBezTo>
                      <a:cubicBezTo>
                        <a:pt x="137686" y="1703155"/>
                        <a:pt x="128946" y="1641464"/>
                        <a:pt x="148039" y="1571202"/>
                      </a:cubicBezTo>
                      <a:close/>
                      <a:moveTo>
                        <a:pt x="162634" y="1432800"/>
                      </a:moveTo>
                      <a:cubicBezTo>
                        <a:pt x="188515" y="1487108"/>
                        <a:pt x="240957" y="1504165"/>
                        <a:pt x="281688" y="1536495"/>
                      </a:cubicBezTo>
                      <a:cubicBezTo>
                        <a:pt x="339815" y="1582658"/>
                        <a:pt x="339391" y="1643246"/>
                        <a:pt x="326832" y="1708501"/>
                      </a:cubicBezTo>
                      <a:cubicBezTo>
                        <a:pt x="302393" y="1666412"/>
                        <a:pt x="263783" y="1644264"/>
                        <a:pt x="225937" y="1619146"/>
                      </a:cubicBezTo>
                      <a:cubicBezTo>
                        <a:pt x="162803" y="1577142"/>
                        <a:pt x="134376" y="1518166"/>
                        <a:pt x="162634" y="1432800"/>
                      </a:cubicBezTo>
                      <a:close/>
                      <a:moveTo>
                        <a:pt x="176890" y="1303054"/>
                      </a:moveTo>
                      <a:cubicBezTo>
                        <a:pt x="208033" y="1337930"/>
                        <a:pt x="243164" y="1365424"/>
                        <a:pt x="283556" y="1389693"/>
                      </a:cubicBezTo>
                      <a:cubicBezTo>
                        <a:pt x="350932" y="1430085"/>
                        <a:pt x="362897" y="1497207"/>
                        <a:pt x="342531" y="1574512"/>
                      </a:cubicBezTo>
                      <a:cubicBezTo>
                        <a:pt x="315038" y="1508493"/>
                        <a:pt x="240703" y="1497547"/>
                        <a:pt x="199377" y="1447481"/>
                      </a:cubicBezTo>
                      <a:cubicBezTo>
                        <a:pt x="163653" y="1404204"/>
                        <a:pt x="152876" y="1355156"/>
                        <a:pt x="176890" y="1303054"/>
                      </a:cubicBezTo>
                      <a:close/>
                      <a:moveTo>
                        <a:pt x="188175" y="1154214"/>
                      </a:moveTo>
                      <a:cubicBezTo>
                        <a:pt x="225258" y="1228464"/>
                        <a:pt x="303242" y="1241787"/>
                        <a:pt x="344397" y="1301272"/>
                      </a:cubicBezTo>
                      <a:cubicBezTo>
                        <a:pt x="375201" y="1345567"/>
                        <a:pt x="368751" y="1389692"/>
                        <a:pt x="364254" y="1447565"/>
                      </a:cubicBezTo>
                      <a:cubicBezTo>
                        <a:pt x="327171" y="1392663"/>
                        <a:pt x="278209" y="1367715"/>
                        <a:pt x="235611" y="1334535"/>
                      </a:cubicBezTo>
                      <a:cubicBezTo>
                        <a:pt x="182066" y="1292955"/>
                        <a:pt x="171968" y="1232198"/>
                        <a:pt x="188175" y="1154214"/>
                      </a:cubicBezTo>
                      <a:close/>
                      <a:moveTo>
                        <a:pt x="206929" y="1012333"/>
                      </a:moveTo>
                      <a:cubicBezTo>
                        <a:pt x="232726" y="1069951"/>
                        <a:pt x="286101" y="1096087"/>
                        <a:pt x="330990" y="1132830"/>
                      </a:cubicBezTo>
                      <a:cubicBezTo>
                        <a:pt x="383517" y="1175937"/>
                        <a:pt x="400913" y="1236950"/>
                        <a:pt x="372570" y="1308314"/>
                      </a:cubicBezTo>
                      <a:cubicBezTo>
                        <a:pt x="357720" y="1271147"/>
                        <a:pt x="331245" y="1244842"/>
                        <a:pt x="300611" y="1231010"/>
                      </a:cubicBezTo>
                      <a:cubicBezTo>
                        <a:pt x="216942" y="1193333"/>
                        <a:pt x="181642" y="1152602"/>
                        <a:pt x="206929" y="1012333"/>
                      </a:cubicBezTo>
                      <a:close/>
                      <a:moveTo>
                        <a:pt x="222458" y="870707"/>
                      </a:moveTo>
                      <a:cubicBezTo>
                        <a:pt x="248764" y="945806"/>
                        <a:pt x="320299" y="959722"/>
                        <a:pt x="362557" y="1008260"/>
                      </a:cubicBezTo>
                      <a:cubicBezTo>
                        <a:pt x="403374" y="1055101"/>
                        <a:pt x="400319" y="1104064"/>
                        <a:pt x="388354" y="1162870"/>
                      </a:cubicBezTo>
                      <a:cubicBezTo>
                        <a:pt x="363406" y="1127569"/>
                        <a:pt x="337609" y="1103725"/>
                        <a:pt x="305024" y="1084547"/>
                      </a:cubicBezTo>
                      <a:cubicBezTo>
                        <a:pt x="226192" y="1038045"/>
                        <a:pt x="200480" y="983737"/>
                        <a:pt x="222458" y="870707"/>
                      </a:cubicBezTo>
                      <a:close/>
                      <a:moveTo>
                        <a:pt x="240873" y="750719"/>
                      </a:moveTo>
                      <a:cubicBezTo>
                        <a:pt x="263954" y="799257"/>
                        <a:pt x="311898" y="816908"/>
                        <a:pt x="351102" y="844825"/>
                      </a:cubicBezTo>
                      <a:cubicBezTo>
                        <a:pt x="416103" y="890988"/>
                        <a:pt x="416357" y="957261"/>
                        <a:pt x="407362" y="1032445"/>
                      </a:cubicBezTo>
                      <a:cubicBezTo>
                        <a:pt x="378850" y="980257"/>
                        <a:pt x="330482" y="956243"/>
                        <a:pt x="287629" y="924761"/>
                      </a:cubicBezTo>
                      <a:cubicBezTo>
                        <a:pt x="230520" y="882672"/>
                        <a:pt x="221780" y="820981"/>
                        <a:pt x="240873" y="750719"/>
                      </a:cubicBezTo>
                      <a:close/>
                      <a:moveTo>
                        <a:pt x="255468" y="612317"/>
                      </a:moveTo>
                      <a:cubicBezTo>
                        <a:pt x="281349" y="666625"/>
                        <a:pt x="333791" y="683682"/>
                        <a:pt x="374522" y="716012"/>
                      </a:cubicBezTo>
                      <a:cubicBezTo>
                        <a:pt x="432649" y="762175"/>
                        <a:pt x="432225" y="822763"/>
                        <a:pt x="419666" y="888018"/>
                      </a:cubicBezTo>
                      <a:cubicBezTo>
                        <a:pt x="395227" y="845929"/>
                        <a:pt x="356617" y="823781"/>
                        <a:pt x="318771" y="798663"/>
                      </a:cubicBezTo>
                      <a:cubicBezTo>
                        <a:pt x="255637" y="756659"/>
                        <a:pt x="227210" y="697683"/>
                        <a:pt x="255468" y="612317"/>
                      </a:cubicBezTo>
                      <a:close/>
                      <a:moveTo>
                        <a:pt x="269724" y="482570"/>
                      </a:moveTo>
                      <a:cubicBezTo>
                        <a:pt x="300866" y="517446"/>
                        <a:pt x="335997" y="544940"/>
                        <a:pt x="376389" y="569209"/>
                      </a:cubicBezTo>
                      <a:cubicBezTo>
                        <a:pt x="443766" y="609601"/>
                        <a:pt x="455730" y="676723"/>
                        <a:pt x="435365" y="754028"/>
                      </a:cubicBezTo>
                      <a:cubicBezTo>
                        <a:pt x="407871" y="688009"/>
                        <a:pt x="333536" y="677062"/>
                        <a:pt x="292211" y="626997"/>
                      </a:cubicBezTo>
                      <a:cubicBezTo>
                        <a:pt x="256486" y="583720"/>
                        <a:pt x="245709" y="534672"/>
                        <a:pt x="269724" y="482570"/>
                      </a:cubicBezTo>
                      <a:close/>
                      <a:moveTo>
                        <a:pt x="281010" y="333731"/>
                      </a:moveTo>
                      <a:cubicBezTo>
                        <a:pt x="318092" y="407981"/>
                        <a:pt x="396076" y="421303"/>
                        <a:pt x="437232" y="480788"/>
                      </a:cubicBezTo>
                      <a:cubicBezTo>
                        <a:pt x="468035" y="525084"/>
                        <a:pt x="461585" y="569209"/>
                        <a:pt x="457088" y="627082"/>
                      </a:cubicBezTo>
                      <a:cubicBezTo>
                        <a:pt x="420006" y="572179"/>
                        <a:pt x="371043" y="547232"/>
                        <a:pt x="328445" y="514052"/>
                      </a:cubicBezTo>
                      <a:cubicBezTo>
                        <a:pt x="274900" y="472472"/>
                        <a:pt x="264802" y="411715"/>
                        <a:pt x="281010" y="333731"/>
                      </a:cubicBezTo>
                      <a:close/>
                      <a:moveTo>
                        <a:pt x="303582" y="151628"/>
                      </a:moveTo>
                      <a:cubicBezTo>
                        <a:pt x="327087" y="216035"/>
                        <a:pt x="382923" y="248535"/>
                        <a:pt x="428746" y="291812"/>
                      </a:cubicBezTo>
                      <a:cubicBezTo>
                        <a:pt x="482376" y="342472"/>
                        <a:pt x="496462" y="409933"/>
                        <a:pt x="460313" y="485116"/>
                      </a:cubicBezTo>
                      <a:cubicBezTo>
                        <a:pt x="447075" y="443706"/>
                        <a:pt x="420430" y="413158"/>
                        <a:pt x="388269" y="395762"/>
                      </a:cubicBezTo>
                      <a:cubicBezTo>
                        <a:pt x="300527" y="348497"/>
                        <a:pt x="265396" y="301655"/>
                        <a:pt x="303582" y="151628"/>
                      </a:cubicBezTo>
                      <a:close/>
                      <a:moveTo>
                        <a:pt x="385214" y="1771"/>
                      </a:moveTo>
                      <a:cubicBezTo>
                        <a:pt x="488061" y="-10618"/>
                        <a:pt x="535666" y="42587"/>
                        <a:pt x="512924" y="142633"/>
                      </a:cubicBezTo>
                      <a:cubicBezTo>
                        <a:pt x="502317" y="188880"/>
                        <a:pt x="483988" y="233684"/>
                        <a:pt x="486449" y="295206"/>
                      </a:cubicBezTo>
                      <a:cubicBezTo>
                        <a:pt x="452421" y="244970"/>
                        <a:pt x="414914" y="218919"/>
                        <a:pt x="374861" y="195414"/>
                      </a:cubicBezTo>
                      <a:cubicBezTo>
                        <a:pt x="338712" y="174200"/>
                        <a:pt x="319874" y="138305"/>
                        <a:pt x="310031" y="99866"/>
                      </a:cubicBezTo>
                      <a:cubicBezTo>
                        <a:pt x="296284" y="46236"/>
                        <a:pt x="327087" y="8729"/>
                        <a:pt x="385214" y="1771"/>
                      </a:cubicBezTo>
                      <a:close/>
                    </a:path>
                  </a:pathLst>
                </a:custGeom>
                <a:solidFill>
                  <a:srgbClr val="B88B31"/>
                </a:solidFill>
                <a:ln w="8477" cap="flat">
                  <a:noFill/>
                  <a:prstDash val="solid"/>
                  <a:miter/>
                </a:ln>
              </p:spPr>
              <p:txBody>
                <a:bodyPr rtlCol="0" anchor="ctr"/>
                <a:lstStyle/>
                <a:p>
                  <a:endParaRPr lang="ko-KR" altLang="en-US"/>
                </a:p>
              </p:txBody>
            </p:sp>
          </p:grpSp>
          <p:grpSp>
            <p:nvGrpSpPr>
              <p:cNvPr id="28" name="그룹 8">
                <a:extLst>
                  <a:ext uri="{FF2B5EF4-FFF2-40B4-BE49-F238E27FC236}">
                    <a16:creationId xmlns:a16="http://schemas.microsoft.com/office/drawing/2014/main" id="{ACDD7212-EEA8-0C2F-16E5-F67DC116B8D8}"/>
                  </a:ext>
                </a:extLst>
              </p:cNvPr>
              <p:cNvGrpSpPr/>
              <p:nvPr/>
            </p:nvGrpSpPr>
            <p:grpSpPr>
              <a:xfrm>
                <a:off x="5526336" y="3720534"/>
                <a:ext cx="5305172" cy="794374"/>
                <a:chOff x="5526336" y="3720534"/>
                <a:chExt cx="5305172" cy="794374"/>
              </a:xfrm>
            </p:grpSpPr>
            <p:sp>
              <p:nvSpPr>
                <p:cNvPr id="29" name="자유형: 도형 9">
                  <a:extLst>
                    <a:ext uri="{FF2B5EF4-FFF2-40B4-BE49-F238E27FC236}">
                      <a16:creationId xmlns:a16="http://schemas.microsoft.com/office/drawing/2014/main" id="{5B76E26F-F841-084E-7472-C8A4721C9E54}"/>
                    </a:ext>
                  </a:extLst>
                </p:cNvPr>
                <p:cNvSpPr/>
                <p:nvPr/>
              </p:nvSpPr>
              <p:spPr>
                <a:xfrm>
                  <a:off x="5526336" y="3720534"/>
                  <a:ext cx="5305172" cy="794374"/>
                </a:xfrm>
                <a:custGeom>
                  <a:avLst/>
                  <a:gdLst>
                    <a:gd name="connsiteX0" fmla="*/ 255061 w 5305172"/>
                    <a:gd name="connsiteY0" fmla="*/ 455 h 794374"/>
                    <a:gd name="connsiteX1" fmla="*/ 4776587 w 5305172"/>
                    <a:gd name="connsiteY1" fmla="*/ 420243 h 794374"/>
                    <a:gd name="connsiteX2" fmla="*/ 5258490 w 5305172"/>
                    <a:gd name="connsiteY2" fmla="*/ 611426 h 794374"/>
                    <a:gd name="connsiteX3" fmla="*/ 5290991 w 5305172"/>
                    <a:gd name="connsiteY3" fmla="*/ 751440 h 794374"/>
                    <a:gd name="connsiteX4" fmla="*/ 5078848 w 5305172"/>
                    <a:gd name="connsiteY4" fmla="*/ 768412 h 794374"/>
                    <a:gd name="connsiteX5" fmla="*/ 4773362 w 5305172"/>
                    <a:gd name="connsiteY5" fmla="*/ 675069 h 794374"/>
                    <a:gd name="connsiteX6" fmla="*/ 292907 w 5305172"/>
                    <a:gd name="connsiteY6" fmla="*/ 242298 h 794374"/>
                    <a:gd name="connsiteX7" fmla="*/ 63793 w 5305172"/>
                    <a:gd name="connsiteY7" fmla="*/ 284726 h 794374"/>
                    <a:gd name="connsiteX8" fmla="*/ 12879 w 5305172"/>
                    <a:gd name="connsiteY8" fmla="*/ 98040 h 794374"/>
                    <a:gd name="connsiteX9" fmla="*/ 255061 w 5305172"/>
                    <a:gd name="connsiteY9" fmla="*/ 455 h 79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172" h="794374">
                      <a:moveTo>
                        <a:pt x="255061" y="455"/>
                      </a:moveTo>
                      <a:lnTo>
                        <a:pt x="4776587" y="420243"/>
                      </a:lnTo>
                      <a:cubicBezTo>
                        <a:pt x="4776587" y="420243"/>
                        <a:pt x="5112791" y="420497"/>
                        <a:pt x="5258490" y="611426"/>
                      </a:cubicBezTo>
                      <a:cubicBezTo>
                        <a:pt x="5308811" y="677360"/>
                        <a:pt x="5316448" y="717497"/>
                        <a:pt x="5290991" y="751440"/>
                      </a:cubicBezTo>
                      <a:cubicBezTo>
                        <a:pt x="5265534" y="785383"/>
                        <a:pt x="5155219" y="819326"/>
                        <a:pt x="5078848" y="768412"/>
                      </a:cubicBezTo>
                      <a:cubicBezTo>
                        <a:pt x="5002477" y="717497"/>
                        <a:pt x="4892162" y="700526"/>
                        <a:pt x="4773362" y="675069"/>
                      </a:cubicBezTo>
                      <a:cubicBezTo>
                        <a:pt x="4654562" y="649612"/>
                        <a:pt x="344161" y="248662"/>
                        <a:pt x="292907" y="242298"/>
                      </a:cubicBezTo>
                      <a:cubicBezTo>
                        <a:pt x="225021" y="233812"/>
                        <a:pt x="123193" y="318669"/>
                        <a:pt x="63793" y="284726"/>
                      </a:cubicBezTo>
                      <a:cubicBezTo>
                        <a:pt x="4393" y="250783"/>
                        <a:pt x="-15803" y="160156"/>
                        <a:pt x="12879" y="98040"/>
                      </a:cubicBezTo>
                      <a:cubicBezTo>
                        <a:pt x="63878" y="-12358"/>
                        <a:pt x="255061" y="455"/>
                        <a:pt x="255061" y="455"/>
                      </a:cubicBezTo>
                      <a:close/>
                    </a:path>
                  </a:pathLst>
                </a:custGeom>
                <a:solidFill>
                  <a:srgbClr val="A57C29"/>
                </a:solidFill>
                <a:ln w="8477" cap="flat">
                  <a:noFill/>
                  <a:prstDash val="solid"/>
                  <a:miter/>
                </a:ln>
              </p:spPr>
              <p:txBody>
                <a:bodyPr rtlCol="0" anchor="ctr"/>
                <a:lstStyle/>
                <a:p>
                  <a:endParaRPr lang="ko-KR" altLang="en-US"/>
                </a:p>
              </p:txBody>
            </p:sp>
            <p:sp>
              <p:nvSpPr>
                <p:cNvPr id="30" name="자유형: 도형 10">
                  <a:extLst>
                    <a:ext uri="{FF2B5EF4-FFF2-40B4-BE49-F238E27FC236}">
                      <a16:creationId xmlns:a16="http://schemas.microsoft.com/office/drawing/2014/main" id="{53F335AD-6D3C-EB97-EF43-5737DA3F580F}"/>
                    </a:ext>
                  </a:extLst>
                </p:cNvPr>
                <p:cNvSpPr/>
                <p:nvPr/>
              </p:nvSpPr>
              <p:spPr>
                <a:xfrm>
                  <a:off x="5549031" y="3738554"/>
                  <a:ext cx="5251993" cy="753914"/>
                </a:xfrm>
                <a:custGeom>
                  <a:avLst/>
                  <a:gdLst>
                    <a:gd name="connsiteX0" fmla="*/ 5013809 w 5251993"/>
                    <a:gd name="connsiteY0" fmla="*/ 478763 h 753914"/>
                    <a:gd name="connsiteX1" fmla="*/ 5225952 w 5251993"/>
                    <a:gd name="connsiteY1" fmla="*/ 623020 h 753914"/>
                    <a:gd name="connsiteX2" fmla="*/ 5234437 w 5251993"/>
                    <a:gd name="connsiteY2" fmla="*/ 716363 h 753914"/>
                    <a:gd name="connsiteX3" fmla="*/ 5064723 w 5251993"/>
                    <a:gd name="connsiteY3" fmla="*/ 682420 h 753914"/>
                    <a:gd name="connsiteX4" fmla="*/ 5013809 w 5251993"/>
                    <a:gd name="connsiteY4" fmla="*/ 478763 h 753914"/>
                    <a:gd name="connsiteX5" fmla="*/ 4846231 w 5251993"/>
                    <a:gd name="connsiteY5" fmla="*/ 443878 h 753914"/>
                    <a:gd name="connsiteX6" fmla="*/ 4996838 w 5251993"/>
                    <a:gd name="connsiteY6" fmla="*/ 521192 h 753914"/>
                    <a:gd name="connsiteX7" fmla="*/ 5047752 w 5251993"/>
                    <a:gd name="connsiteY7" fmla="*/ 716363 h 753914"/>
                    <a:gd name="connsiteX8" fmla="*/ 4878038 w 5251993"/>
                    <a:gd name="connsiteY8" fmla="*/ 586192 h 753914"/>
                    <a:gd name="connsiteX9" fmla="*/ 4793181 w 5251993"/>
                    <a:gd name="connsiteY9" fmla="*/ 444821 h 753914"/>
                    <a:gd name="connsiteX10" fmla="*/ 4846231 w 5251993"/>
                    <a:gd name="connsiteY10" fmla="*/ 443878 h 753914"/>
                    <a:gd name="connsiteX11" fmla="*/ 4647397 w 5251993"/>
                    <a:gd name="connsiteY11" fmla="*/ 421994 h 753914"/>
                    <a:gd name="connsiteX12" fmla="*/ 4820590 w 5251993"/>
                    <a:gd name="connsiteY12" fmla="*/ 510839 h 753914"/>
                    <a:gd name="connsiteX13" fmla="*/ 4906890 w 5251993"/>
                    <a:gd name="connsiteY13" fmla="*/ 667401 h 753914"/>
                    <a:gd name="connsiteX14" fmla="*/ 4762208 w 5251993"/>
                    <a:gd name="connsiteY14" fmla="*/ 614280 h 753914"/>
                    <a:gd name="connsiteX15" fmla="*/ 4647397 w 5251993"/>
                    <a:gd name="connsiteY15" fmla="*/ 421994 h 753914"/>
                    <a:gd name="connsiteX16" fmla="*/ 4500509 w 5251993"/>
                    <a:gd name="connsiteY16" fmla="*/ 400610 h 753914"/>
                    <a:gd name="connsiteX17" fmla="*/ 4702384 w 5251993"/>
                    <a:gd name="connsiteY17" fmla="*/ 545207 h 753914"/>
                    <a:gd name="connsiteX18" fmla="*/ 4765008 w 5251993"/>
                    <a:gd name="connsiteY18" fmla="*/ 635919 h 753914"/>
                    <a:gd name="connsiteX19" fmla="*/ 4595549 w 5251993"/>
                    <a:gd name="connsiteY19" fmla="*/ 554116 h 753914"/>
                    <a:gd name="connsiteX20" fmla="*/ 4500509 w 5251993"/>
                    <a:gd name="connsiteY20" fmla="*/ 400610 h 753914"/>
                    <a:gd name="connsiteX21" fmla="*/ 4350991 w 5251993"/>
                    <a:gd name="connsiteY21" fmla="*/ 388306 h 753914"/>
                    <a:gd name="connsiteX22" fmla="*/ 4554393 w 5251993"/>
                    <a:gd name="connsiteY22" fmla="*/ 520598 h 753914"/>
                    <a:gd name="connsiteX23" fmla="*/ 4617358 w 5251993"/>
                    <a:gd name="connsiteY23" fmla="*/ 624039 h 753914"/>
                    <a:gd name="connsiteX24" fmla="*/ 4462918 w 5251993"/>
                    <a:gd name="connsiteY24" fmla="*/ 563451 h 753914"/>
                    <a:gd name="connsiteX25" fmla="*/ 4350991 w 5251993"/>
                    <a:gd name="connsiteY25" fmla="*/ 388306 h 753914"/>
                    <a:gd name="connsiteX26" fmla="*/ 4213353 w 5251993"/>
                    <a:gd name="connsiteY26" fmla="*/ 376765 h 753914"/>
                    <a:gd name="connsiteX27" fmla="*/ 4386377 w 5251993"/>
                    <a:gd name="connsiteY27" fmla="*/ 464761 h 753914"/>
                    <a:gd name="connsiteX28" fmla="*/ 4473270 w 5251993"/>
                    <a:gd name="connsiteY28" fmla="*/ 614874 h 753914"/>
                    <a:gd name="connsiteX29" fmla="*/ 4288027 w 5251993"/>
                    <a:gd name="connsiteY29" fmla="*/ 513894 h 753914"/>
                    <a:gd name="connsiteX30" fmla="*/ 4213353 w 5251993"/>
                    <a:gd name="connsiteY30" fmla="*/ 376765 h 753914"/>
                    <a:gd name="connsiteX31" fmla="*/ 4053057 w 5251993"/>
                    <a:gd name="connsiteY31" fmla="*/ 356908 h 753914"/>
                    <a:gd name="connsiteX32" fmla="*/ 4245258 w 5251993"/>
                    <a:gd name="connsiteY32" fmla="*/ 481818 h 753914"/>
                    <a:gd name="connsiteX33" fmla="*/ 4304743 w 5251993"/>
                    <a:gd name="connsiteY33" fmla="*/ 579488 h 753914"/>
                    <a:gd name="connsiteX34" fmla="*/ 4158704 w 5251993"/>
                    <a:gd name="connsiteY34" fmla="*/ 522379 h 753914"/>
                    <a:gd name="connsiteX35" fmla="*/ 4053057 w 5251993"/>
                    <a:gd name="connsiteY35" fmla="*/ 356908 h 753914"/>
                    <a:gd name="connsiteX36" fmla="*/ 3931881 w 5251993"/>
                    <a:gd name="connsiteY36" fmla="*/ 350035 h 753914"/>
                    <a:gd name="connsiteX37" fmla="*/ 4092515 w 5251993"/>
                    <a:gd name="connsiteY37" fmla="*/ 431668 h 753914"/>
                    <a:gd name="connsiteX38" fmla="*/ 4173215 w 5251993"/>
                    <a:gd name="connsiteY38" fmla="*/ 571088 h 753914"/>
                    <a:gd name="connsiteX39" fmla="*/ 4001209 w 5251993"/>
                    <a:gd name="connsiteY39" fmla="*/ 477321 h 753914"/>
                    <a:gd name="connsiteX40" fmla="*/ 3931881 w 5251993"/>
                    <a:gd name="connsiteY40" fmla="*/ 350035 h 753914"/>
                    <a:gd name="connsiteX41" fmla="*/ 3793479 w 5251993"/>
                    <a:gd name="connsiteY41" fmla="*/ 335864 h 753914"/>
                    <a:gd name="connsiteX42" fmla="*/ 3962769 w 5251993"/>
                    <a:gd name="connsiteY42" fmla="*/ 436250 h 753914"/>
                    <a:gd name="connsiteX43" fmla="*/ 4029382 w 5251993"/>
                    <a:gd name="connsiteY43" fmla="*/ 553353 h 753914"/>
                    <a:gd name="connsiteX44" fmla="*/ 3870360 w 5251993"/>
                    <a:gd name="connsiteY44" fmla="*/ 473757 h 753914"/>
                    <a:gd name="connsiteX45" fmla="*/ 3793479 w 5251993"/>
                    <a:gd name="connsiteY45" fmla="*/ 335864 h 753914"/>
                    <a:gd name="connsiteX46" fmla="*/ 3703598 w 5251993"/>
                    <a:gd name="connsiteY46" fmla="*/ 319613 h 753914"/>
                    <a:gd name="connsiteX47" fmla="*/ 3800268 w 5251993"/>
                    <a:gd name="connsiteY47" fmla="*/ 374898 h 753914"/>
                    <a:gd name="connsiteX48" fmla="*/ 3894968 w 5251993"/>
                    <a:gd name="connsiteY48" fmla="*/ 541133 h 753914"/>
                    <a:gd name="connsiteX49" fmla="*/ 3726357 w 5251993"/>
                    <a:gd name="connsiteY49" fmla="*/ 445330 h 753914"/>
                    <a:gd name="connsiteX50" fmla="*/ 3663563 w 5251993"/>
                    <a:gd name="connsiteY50" fmla="*/ 323051 h 753914"/>
                    <a:gd name="connsiteX51" fmla="*/ 3703598 w 5251993"/>
                    <a:gd name="connsiteY51" fmla="*/ 319613 h 753914"/>
                    <a:gd name="connsiteX52" fmla="*/ 3515657 w 5251993"/>
                    <a:gd name="connsiteY52" fmla="*/ 303364 h 753914"/>
                    <a:gd name="connsiteX53" fmla="*/ 3682316 w 5251993"/>
                    <a:gd name="connsiteY53" fmla="*/ 386948 h 753914"/>
                    <a:gd name="connsiteX54" fmla="*/ 3766325 w 5251993"/>
                    <a:gd name="connsiteY54" fmla="*/ 536127 h 753914"/>
                    <a:gd name="connsiteX55" fmla="*/ 3627244 w 5251993"/>
                    <a:gd name="connsiteY55" fmla="*/ 486570 h 753914"/>
                    <a:gd name="connsiteX56" fmla="*/ 3515657 w 5251993"/>
                    <a:gd name="connsiteY56" fmla="*/ 303364 h 753914"/>
                    <a:gd name="connsiteX57" fmla="*/ 3373013 w 5251993"/>
                    <a:gd name="connsiteY57" fmla="*/ 292332 h 753914"/>
                    <a:gd name="connsiteX58" fmla="*/ 3567590 w 5251993"/>
                    <a:gd name="connsiteY58" fmla="*/ 429122 h 753914"/>
                    <a:gd name="connsiteX59" fmla="*/ 3628348 w 5251993"/>
                    <a:gd name="connsiteY59" fmla="*/ 515506 h 753914"/>
                    <a:gd name="connsiteX60" fmla="*/ 3465337 w 5251993"/>
                    <a:gd name="connsiteY60" fmla="*/ 438626 h 753914"/>
                    <a:gd name="connsiteX61" fmla="*/ 3373013 w 5251993"/>
                    <a:gd name="connsiteY61" fmla="*/ 292332 h 753914"/>
                    <a:gd name="connsiteX62" fmla="*/ 3231131 w 5251993"/>
                    <a:gd name="connsiteY62" fmla="*/ 278416 h 753914"/>
                    <a:gd name="connsiteX63" fmla="*/ 3423332 w 5251993"/>
                    <a:gd name="connsiteY63" fmla="*/ 403326 h 753914"/>
                    <a:gd name="connsiteX64" fmla="*/ 3482817 w 5251993"/>
                    <a:gd name="connsiteY64" fmla="*/ 500996 h 753914"/>
                    <a:gd name="connsiteX65" fmla="*/ 3336778 w 5251993"/>
                    <a:gd name="connsiteY65" fmla="*/ 443887 h 753914"/>
                    <a:gd name="connsiteX66" fmla="*/ 3231131 w 5251993"/>
                    <a:gd name="connsiteY66" fmla="*/ 278416 h 753914"/>
                    <a:gd name="connsiteX67" fmla="*/ 3109956 w 5251993"/>
                    <a:gd name="connsiteY67" fmla="*/ 271542 h 753914"/>
                    <a:gd name="connsiteX68" fmla="*/ 3270590 w 5251993"/>
                    <a:gd name="connsiteY68" fmla="*/ 353175 h 753914"/>
                    <a:gd name="connsiteX69" fmla="*/ 3351289 w 5251993"/>
                    <a:gd name="connsiteY69" fmla="*/ 492595 h 753914"/>
                    <a:gd name="connsiteX70" fmla="*/ 3179284 w 5251993"/>
                    <a:gd name="connsiteY70" fmla="*/ 398828 h 753914"/>
                    <a:gd name="connsiteX71" fmla="*/ 3109956 w 5251993"/>
                    <a:gd name="connsiteY71" fmla="*/ 271542 h 753914"/>
                    <a:gd name="connsiteX72" fmla="*/ 2971553 w 5251993"/>
                    <a:gd name="connsiteY72" fmla="*/ 257371 h 753914"/>
                    <a:gd name="connsiteX73" fmla="*/ 3140843 w 5251993"/>
                    <a:gd name="connsiteY73" fmla="*/ 357757 h 753914"/>
                    <a:gd name="connsiteX74" fmla="*/ 3207456 w 5251993"/>
                    <a:gd name="connsiteY74" fmla="*/ 474860 h 753914"/>
                    <a:gd name="connsiteX75" fmla="*/ 3048434 w 5251993"/>
                    <a:gd name="connsiteY75" fmla="*/ 395264 h 753914"/>
                    <a:gd name="connsiteX76" fmla="*/ 2971553 w 5251993"/>
                    <a:gd name="connsiteY76" fmla="*/ 257371 h 753914"/>
                    <a:gd name="connsiteX77" fmla="*/ 2881672 w 5251993"/>
                    <a:gd name="connsiteY77" fmla="*/ 241120 h 753914"/>
                    <a:gd name="connsiteX78" fmla="*/ 2978342 w 5251993"/>
                    <a:gd name="connsiteY78" fmla="*/ 296405 h 753914"/>
                    <a:gd name="connsiteX79" fmla="*/ 3073043 w 5251993"/>
                    <a:gd name="connsiteY79" fmla="*/ 462640 h 753914"/>
                    <a:gd name="connsiteX80" fmla="*/ 2904431 w 5251993"/>
                    <a:gd name="connsiteY80" fmla="*/ 366837 h 753914"/>
                    <a:gd name="connsiteX81" fmla="*/ 2841637 w 5251993"/>
                    <a:gd name="connsiteY81" fmla="*/ 244558 h 753914"/>
                    <a:gd name="connsiteX82" fmla="*/ 2881672 w 5251993"/>
                    <a:gd name="connsiteY82" fmla="*/ 241120 h 753914"/>
                    <a:gd name="connsiteX83" fmla="*/ 2693646 w 5251993"/>
                    <a:gd name="connsiteY83" fmla="*/ 224956 h 753914"/>
                    <a:gd name="connsiteX84" fmla="*/ 2860305 w 5251993"/>
                    <a:gd name="connsiteY84" fmla="*/ 308540 h 753914"/>
                    <a:gd name="connsiteX85" fmla="*/ 2944314 w 5251993"/>
                    <a:gd name="connsiteY85" fmla="*/ 457719 h 753914"/>
                    <a:gd name="connsiteX86" fmla="*/ 2805233 w 5251993"/>
                    <a:gd name="connsiteY86" fmla="*/ 408162 h 753914"/>
                    <a:gd name="connsiteX87" fmla="*/ 2693646 w 5251993"/>
                    <a:gd name="connsiteY87" fmla="*/ 224956 h 753914"/>
                    <a:gd name="connsiteX88" fmla="*/ 2551087 w 5251993"/>
                    <a:gd name="connsiteY88" fmla="*/ 213840 h 753914"/>
                    <a:gd name="connsiteX89" fmla="*/ 2745664 w 5251993"/>
                    <a:gd name="connsiteY89" fmla="*/ 350630 h 753914"/>
                    <a:gd name="connsiteX90" fmla="*/ 2806422 w 5251993"/>
                    <a:gd name="connsiteY90" fmla="*/ 437014 h 753914"/>
                    <a:gd name="connsiteX91" fmla="*/ 2643412 w 5251993"/>
                    <a:gd name="connsiteY91" fmla="*/ 360134 h 753914"/>
                    <a:gd name="connsiteX92" fmla="*/ 2551087 w 5251993"/>
                    <a:gd name="connsiteY92" fmla="*/ 213840 h 753914"/>
                    <a:gd name="connsiteX93" fmla="*/ 2470861 w 5251993"/>
                    <a:gd name="connsiteY93" fmla="*/ 213060 h 753914"/>
                    <a:gd name="connsiteX94" fmla="*/ 2573998 w 5251993"/>
                    <a:gd name="connsiteY94" fmla="*/ 270100 h 753914"/>
                    <a:gd name="connsiteX95" fmla="*/ 2676845 w 5251993"/>
                    <a:gd name="connsiteY95" fmla="*/ 444651 h 753914"/>
                    <a:gd name="connsiteX96" fmla="*/ 2496863 w 5251993"/>
                    <a:gd name="connsiteY96" fmla="*/ 345792 h 753914"/>
                    <a:gd name="connsiteX97" fmla="*/ 2428553 w 5251993"/>
                    <a:gd name="connsiteY97" fmla="*/ 217319 h 753914"/>
                    <a:gd name="connsiteX98" fmla="*/ 2470861 w 5251993"/>
                    <a:gd name="connsiteY98" fmla="*/ 213060 h 753914"/>
                    <a:gd name="connsiteX99" fmla="*/ 2264609 w 5251993"/>
                    <a:gd name="connsiteY99" fmla="*/ 188297 h 753914"/>
                    <a:gd name="connsiteX100" fmla="*/ 2442300 w 5251993"/>
                    <a:gd name="connsiteY100" fmla="*/ 274258 h 753914"/>
                    <a:gd name="connsiteX101" fmla="*/ 2533521 w 5251993"/>
                    <a:gd name="connsiteY101" fmla="*/ 430904 h 753914"/>
                    <a:gd name="connsiteX102" fmla="*/ 2385530 w 5251993"/>
                    <a:gd name="connsiteY102" fmla="*/ 380499 h 753914"/>
                    <a:gd name="connsiteX103" fmla="*/ 2264609 w 5251993"/>
                    <a:gd name="connsiteY103" fmla="*/ 188297 h 753914"/>
                    <a:gd name="connsiteX104" fmla="*/ 2115091 w 5251993"/>
                    <a:gd name="connsiteY104" fmla="*/ 169883 h 753914"/>
                    <a:gd name="connsiteX105" fmla="*/ 2323161 w 5251993"/>
                    <a:gd name="connsiteY105" fmla="*/ 311764 h 753914"/>
                    <a:gd name="connsiteX106" fmla="*/ 2388840 w 5251993"/>
                    <a:gd name="connsiteY106" fmla="*/ 402307 h 753914"/>
                    <a:gd name="connsiteX107" fmla="*/ 2215053 w 5251993"/>
                    <a:gd name="connsiteY107" fmla="*/ 323305 h 753914"/>
                    <a:gd name="connsiteX108" fmla="*/ 2115091 w 5251993"/>
                    <a:gd name="connsiteY108" fmla="*/ 169883 h 753914"/>
                    <a:gd name="connsiteX109" fmla="*/ 1966421 w 5251993"/>
                    <a:gd name="connsiteY109" fmla="*/ 148499 h 753914"/>
                    <a:gd name="connsiteX110" fmla="*/ 2171775 w 5251993"/>
                    <a:gd name="connsiteY110" fmla="*/ 277821 h 753914"/>
                    <a:gd name="connsiteX111" fmla="*/ 2236267 w 5251993"/>
                    <a:gd name="connsiteY111" fmla="*/ 380329 h 753914"/>
                    <a:gd name="connsiteX112" fmla="*/ 2080808 w 5251993"/>
                    <a:gd name="connsiteY112" fmla="*/ 322032 h 753914"/>
                    <a:gd name="connsiteX113" fmla="*/ 1966421 w 5251993"/>
                    <a:gd name="connsiteY113" fmla="*/ 148499 h 753914"/>
                    <a:gd name="connsiteX114" fmla="*/ 1828783 w 5251993"/>
                    <a:gd name="connsiteY114" fmla="*/ 138910 h 753914"/>
                    <a:gd name="connsiteX115" fmla="*/ 2003079 w 5251993"/>
                    <a:gd name="connsiteY115" fmla="*/ 224446 h 753914"/>
                    <a:gd name="connsiteX116" fmla="*/ 2092095 w 5251993"/>
                    <a:gd name="connsiteY116" fmla="*/ 373285 h 753914"/>
                    <a:gd name="connsiteX117" fmla="*/ 1905409 w 5251993"/>
                    <a:gd name="connsiteY117" fmla="*/ 274936 h 753914"/>
                    <a:gd name="connsiteX118" fmla="*/ 1828783 w 5251993"/>
                    <a:gd name="connsiteY118" fmla="*/ 138910 h 753914"/>
                    <a:gd name="connsiteX119" fmla="*/ 1668318 w 5251993"/>
                    <a:gd name="connsiteY119" fmla="*/ 121345 h 753914"/>
                    <a:gd name="connsiteX120" fmla="*/ 1862301 w 5251993"/>
                    <a:gd name="connsiteY120" fmla="*/ 243454 h 753914"/>
                    <a:gd name="connsiteX121" fmla="*/ 1923144 w 5251993"/>
                    <a:gd name="connsiteY121" fmla="*/ 340276 h 753914"/>
                    <a:gd name="connsiteX122" fmla="*/ 1776341 w 5251993"/>
                    <a:gd name="connsiteY122" fmla="*/ 285204 h 753914"/>
                    <a:gd name="connsiteX123" fmla="*/ 1668318 w 5251993"/>
                    <a:gd name="connsiteY123" fmla="*/ 121345 h 753914"/>
                    <a:gd name="connsiteX124" fmla="*/ 1547057 w 5251993"/>
                    <a:gd name="connsiteY124" fmla="*/ 116254 h 753914"/>
                    <a:gd name="connsiteX125" fmla="*/ 1708879 w 5251993"/>
                    <a:gd name="connsiteY125" fmla="*/ 195595 h 753914"/>
                    <a:gd name="connsiteX126" fmla="*/ 1791530 w 5251993"/>
                    <a:gd name="connsiteY126" fmla="*/ 333827 h 753914"/>
                    <a:gd name="connsiteX127" fmla="*/ 1618167 w 5251993"/>
                    <a:gd name="connsiteY127" fmla="*/ 242521 h 753914"/>
                    <a:gd name="connsiteX128" fmla="*/ 1547057 w 5251993"/>
                    <a:gd name="connsiteY128" fmla="*/ 116254 h 753914"/>
                    <a:gd name="connsiteX129" fmla="*/ 1408401 w 5251993"/>
                    <a:gd name="connsiteY129" fmla="*/ 104035 h 753914"/>
                    <a:gd name="connsiteX130" fmla="*/ 1579134 w 5251993"/>
                    <a:gd name="connsiteY130" fmla="*/ 201959 h 753914"/>
                    <a:gd name="connsiteX131" fmla="*/ 1647443 w 5251993"/>
                    <a:gd name="connsiteY131" fmla="*/ 318129 h 753914"/>
                    <a:gd name="connsiteX132" fmla="*/ 1487318 w 5251993"/>
                    <a:gd name="connsiteY132" fmla="*/ 240824 h 753914"/>
                    <a:gd name="connsiteX133" fmla="*/ 1408401 w 5251993"/>
                    <a:gd name="connsiteY133" fmla="*/ 104035 h 753914"/>
                    <a:gd name="connsiteX134" fmla="*/ 1318253 w 5251993"/>
                    <a:gd name="connsiteY134" fmla="*/ 89130 h 753914"/>
                    <a:gd name="connsiteX135" fmla="*/ 1415699 w 5251993"/>
                    <a:gd name="connsiteY135" fmla="*/ 142984 h 753914"/>
                    <a:gd name="connsiteX136" fmla="*/ 1512860 w 5251993"/>
                    <a:gd name="connsiteY136" fmla="*/ 307862 h 753914"/>
                    <a:gd name="connsiteX137" fmla="*/ 1342806 w 5251993"/>
                    <a:gd name="connsiteY137" fmla="*/ 214519 h 753914"/>
                    <a:gd name="connsiteX138" fmla="*/ 1278315 w 5251993"/>
                    <a:gd name="connsiteY138" fmla="*/ 93173 h 753914"/>
                    <a:gd name="connsiteX139" fmla="*/ 1318253 w 5251993"/>
                    <a:gd name="connsiteY139" fmla="*/ 89130 h 753914"/>
                    <a:gd name="connsiteX140" fmla="*/ 1130154 w 5251993"/>
                    <a:gd name="connsiteY140" fmla="*/ 75522 h 753914"/>
                    <a:gd name="connsiteX141" fmla="*/ 1298001 w 5251993"/>
                    <a:gd name="connsiteY141" fmla="*/ 156730 h 753914"/>
                    <a:gd name="connsiteX142" fmla="*/ 1384131 w 5251993"/>
                    <a:gd name="connsiteY142" fmla="*/ 304721 h 753914"/>
                    <a:gd name="connsiteX143" fmla="*/ 1244372 w 5251993"/>
                    <a:gd name="connsiteY143" fmla="*/ 257116 h 753914"/>
                    <a:gd name="connsiteX144" fmla="*/ 1130154 w 5251993"/>
                    <a:gd name="connsiteY144" fmla="*/ 75522 h 753914"/>
                    <a:gd name="connsiteX145" fmla="*/ 987255 w 5251993"/>
                    <a:gd name="connsiteY145" fmla="*/ 66612 h 753914"/>
                    <a:gd name="connsiteX146" fmla="*/ 1183784 w 5251993"/>
                    <a:gd name="connsiteY146" fmla="*/ 200601 h 753914"/>
                    <a:gd name="connsiteX147" fmla="*/ 1245815 w 5251993"/>
                    <a:gd name="connsiteY147" fmla="*/ 286137 h 753914"/>
                    <a:gd name="connsiteX148" fmla="*/ 1081701 w 5251993"/>
                    <a:gd name="connsiteY148" fmla="*/ 211548 h 753914"/>
                    <a:gd name="connsiteX149" fmla="*/ 987255 w 5251993"/>
                    <a:gd name="connsiteY149" fmla="*/ 66612 h 753914"/>
                    <a:gd name="connsiteX150" fmla="*/ 845289 w 5251993"/>
                    <a:gd name="connsiteY150" fmla="*/ 54732 h 753914"/>
                    <a:gd name="connsiteX151" fmla="*/ 1039272 w 5251993"/>
                    <a:gd name="connsiteY151" fmla="*/ 176841 h 753914"/>
                    <a:gd name="connsiteX152" fmla="*/ 1100115 w 5251993"/>
                    <a:gd name="connsiteY152" fmla="*/ 273663 h 753914"/>
                    <a:gd name="connsiteX153" fmla="*/ 953312 w 5251993"/>
                    <a:gd name="connsiteY153" fmla="*/ 218591 h 753914"/>
                    <a:gd name="connsiteX154" fmla="*/ 845289 w 5251993"/>
                    <a:gd name="connsiteY154" fmla="*/ 54732 h 753914"/>
                    <a:gd name="connsiteX155" fmla="*/ 724028 w 5251993"/>
                    <a:gd name="connsiteY155" fmla="*/ 49641 h 753914"/>
                    <a:gd name="connsiteX156" fmla="*/ 885851 w 5251993"/>
                    <a:gd name="connsiteY156" fmla="*/ 128982 h 753914"/>
                    <a:gd name="connsiteX157" fmla="*/ 968501 w 5251993"/>
                    <a:gd name="connsiteY157" fmla="*/ 267214 h 753914"/>
                    <a:gd name="connsiteX158" fmla="*/ 795138 w 5251993"/>
                    <a:gd name="connsiteY158" fmla="*/ 175908 h 753914"/>
                    <a:gd name="connsiteX159" fmla="*/ 724028 w 5251993"/>
                    <a:gd name="connsiteY159" fmla="*/ 49641 h 753914"/>
                    <a:gd name="connsiteX160" fmla="*/ 585372 w 5251993"/>
                    <a:gd name="connsiteY160" fmla="*/ 37422 h 753914"/>
                    <a:gd name="connsiteX161" fmla="*/ 756105 w 5251993"/>
                    <a:gd name="connsiteY161" fmla="*/ 135347 h 753914"/>
                    <a:gd name="connsiteX162" fmla="*/ 824415 w 5251993"/>
                    <a:gd name="connsiteY162" fmla="*/ 251516 h 753914"/>
                    <a:gd name="connsiteX163" fmla="*/ 664289 w 5251993"/>
                    <a:gd name="connsiteY163" fmla="*/ 174211 h 753914"/>
                    <a:gd name="connsiteX164" fmla="*/ 585372 w 5251993"/>
                    <a:gd name="connsiteY164" fmla="*/ 37422 h 753914"/>
                    <a:gd name="connsiteX165" fmla="*/ 495224 w 5251993"/>
                    <a:gd name="connsiteY165" fmla="*/ 22517 h 753914"/>
                    <a:gd name="connsiteX166" fmla="*/ 592670 w 5251993"/>
                    <a:gd name="connsiteY166" fmla="*/ 76371 h 753914"/>
                    <a:gd name="connsiteX167" fmla="*/ 689831 w 5251993"/>
                    <a:gd name="connsiteY167" fmla="*/ 241249 h 753914"/>
                    <a:gd name="connsiteX168" fmla="*/ 519777 w 5251993"/>
                    <a:gd name="connsiteY168" fmla="*/ 147906 h 753914"/>
                    <a:gd name="connsiteX169" fmla="*/ 455286 w 5251993"/>
                    <a:gd name="connsiteY169" fmla="*/ 26560 h 753914"/>
                    <a:gd name="connsiteX170" fmla="*/ 495224 w 5251993"/>
                    <a:gd name="connsiteY170" fmla="*/ 22517 h 753914"/>
                    <a:gd name="connsiteX171" fmla="*/ 109925 w 5251993"/>
                    <a:gd name="connsiteY171" fmla="*/ 10789 h 753914"/>
                    <a:gd name="connsiteX172" fmla="*/ 143012 w 5251993"/>
                    <a:gd name="connsiteY172" fmla="*/ 12049 h 753914"/>
                    <a:gd name="connsiteX173" fmla="*/ 211661 w 5251993"/>
                    <a:gd name="connsiteY173" fmla="*/ 85790 h 753914"/>
                    <a:gd name="connsiteX174" fmla="*/ 278783 w 5251993"/>
                    <a:gd name="connsiteY174" fmla="*/ 207221 h 753914"/>
                    <a:gd name="connsiteX175" fmla="*/ 124852 w 5251993"/>
                    <a:gd name="connsiteY175" fmla="*/ 236581 h 753914"/>
                    <a:gd name="connsiteX176" fmla="*/ 11144 w 5251993"/>
                    <a:gd name="connsiteY176" fmla="*/ 84178 h 753914"/>
                    <a:gd name="connsiteX177" fmla="*/ 109925 w 5251993"/>
                    <a:gd name="connsiteY177" fmla="*/ 10789 h 753914"/>
                    <a:gd name="connsiteX178" fmla="*/ 307125 w 5251993"/>
                    <a:gd name="connsiteY178" fmla="*/ 8910 h 753914"/>
                    <a:gd name="connsiteX179" fmla="*/ 474972 w 5251993"/>
                    <a:gd name="connsiteY179" fmla="*/ 90118 h 753914"/>
                    <a:gd name="connsiteX180" fmla="*/ 561102 w 5251993"/>
                    <a:gd name="connsiteY180" fmla="*/ 238109 h 753914"/>
                    <a:gd name="connsiteX181" fmla="*/ 421343 w 5251993"/>
                    <a:gd name="connsiteY181" fmla="*/ 190504 h 753914"/>
                    <a:gd name="connsiteX182" fmla="*/ 307125 w 5251993"/>
                    <a:gd name="connsiteY182" fmla="*/ 8910 h 753914"/>
                    <a:gd name="connsiteX183" fmla="*/ 164311 w 5251993"/>
                    <a:gd name="connsiteY183" fmla="*/ 0 h 753914"/>
                    <a:gd name="connsiteX184" fmla="*/ 360840 w 5251993"/>
                    <a:gd name="connsiteY184" fmla="*/ 133989 h 753914"/>
                    <a:gd name="connsiteX185" fmla="*/ 422871 w 5251993"/>
                    <a:gd name="connsiteY185" fmla="*/ 219525 h 753914"/>
                    <a:gd name="connsiteX186" fmla="*/ 258757 w 5251993"/>
                    <a:gd name="connsiteY186" fmla="*/ 144936 h 753914"/>
                    <a:gd name="connsiteX187" fmla="*/ 164311 w 5251993"/>
                    <a:gd name="connsiteY187" fmla="*/ 0 h 75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251993" h="753914">
                      <a:moveTo>
                        <a:pt x="5013809" y="478763"/>
                      </a:moveTo>
                      <a:cubicBezTo>
                        <a:pt x="5090180" y="504220"/>
                        <a:pt x="5204822" y="595951"/>
                        <a:pt x="5225952" y="623020"/>
                      </a:cubicBezTo>
                      <a:cubicBezTo>
                        <a:pt x="5246148" y="648901"/>
                        <a:pt x="5268380" y="682420"/>
                        <a:pt x="5234437" y="716363"/>
                      </a:cubicBezTo>
                      <a:cubicBezTo>
                        <a:pt x="5192009" y="767277"/>
                        <a:pt x="5098666" y="775763"/>
                        <a:pt x="5064723" y="682420"/>
                      </a:cubicBezTo>
                      <a:cubicBezTo>
                        <a:pt x="5042321" y="620814"/>
                        <a:pt x="5073209" y="589077"/>
                        <a:pt x="5013809" y="478763"/>
                      </a:cubicBezTo>
                      <a:close/>
                      <a:moveTo>
                        <a:pt x="4846231" y="443878"/>
                      </a:moveTo>
                      <a:cubicBezTo>
                        <a:pt x="4903235" y="451678"/>
                        <a:pt x="4967435" y="483643"/>
                        <a:pt x="4996838" y="521192"/>
                      </a:cubicBezTo>
                      <a:cubicBezTo>
                        <a:pt x="5042067" y="579064"/>
                        <a:pt x="4996838" y="639992"/>
                        <a:pt x="5047752" y="716363"/>
                      </a:cubicBezTo>
                      <a:cubicBezTo>
                        <a:pt x="4954410" y="682420"/>
                        <a:pt x="4906211" y="670371"/>
                        <a:pt x="4878038" y="586192"/>
                      </a:cubicBezTo>
                      <a:cubicBezTo>
                        <a:pt x="4861067" y="535617"/>
                        <a:pt x="4824154" y="487673"/>
                        <a:pt x="4793181" y="444821"/>
                      </a:cubicBezTo>
                      <a:cubicBezTo>
                        <a:pt x="4809028" y="441363"/>
                        <a:pt x="4827230" y="441278"/>
                        <a:pt x="4846231" y="443878"/>
                      </a:cubicBezTo>
                      <a:close/>
                      <a:moveTo>
                        <a:pt x="4647397" y="421994"/>
                      </a:moveTo>
                      <a:cubicBezTo>
                        <a:pt x="4730557" y="423012"/>
                        <a:pt x="4790212" y="446942"/>
                        <a:pt x="4820590" y="510839"/>
                      </a:cubicBezTo>
                      <a:cubicBezTo>
                        <a:pt x="4844775" y="561754"/>
                        <a:pt x="4859285" y="617250"/>
                        <a:pt x="4906890" y="667401"/>
                      </a:cubicBezTo>
                      <a:cubicBezTo>
                        <a:pt x="4846981" y="658915"/>
                        <a:pt x="4800564" y="655606"/>
                        <a:pt x="4762208" y="614280"/>
                      </a:cubicBezTo>
                      <a:cubicBezTo>
                        <a:pt x="4710870" y="558953"/>
                        <a:pt x="4714774" y="476387"/>
                        <a:pt x="4647397" y="421994"/>
                      </a:cubicBezTo>
                      <a:close/>
                      <a:moveTo>
                        <a:pt x="4500509" y="400610"/>
                      </a:moveTo>
                      <a:cubicBezTo>
                        <a:pt x="4649179" y="406296"/>
                        <a:pt x="4682782" y="451524"/>
                        <a:pt x="4702384" y="545207"/>
                      </a:cubicBezTo>
                      <a:cubicBezTo>
                        <a:pt x="4709597" y="579574"/>
                        <a:pt x="4730472" y="612414"/>
                        <a:pt x="4765008" y="635919"/>
                      </a:cubicBezTo>
                      <a:cubicBezTo>
                        <a:pt x="4685922" y="648732"/>
                        <a:pt x="4627625" y="617335"/>
                        <a:pt x="4595549" y="554116"/>
                      </a:cubicBezTo>
                      <a:cubicBezTo>
                        <a:pt x="4568140" y="500147"/>
                        <a:pt x="4553375" y="439814"/>
                        <a:pt x="4500509" y="400610"/>
                      </a:cubicBezTo>
                      <a:close/>
                      <a:moveTo>
                        <a:pt x="4350991" y="388306"/>
                      </a:moveTo>
                      <a:cubicBezTo>
                        <a:pt x="4472846" y="390258"/>
                        <a:pt x="4523421" y="428783"/>
                        <a:pt x="4554393" y="520598"/>
                      </a:cubicBezTo>
                      <a:cubicBezTo>
                        <a:pt x="4567207" y="558529"/>
                        <a:pt x="4586215" y="590435"/>
                        <a:pt x="4617358" y="624039"/>
                      </a:cubicBezTo>
                      <a:cubicBezTo>
                        <a:pt x="4553799" y="623530"/>
                        <a:pt x="4502461" y="615977"/>
                        <a:pt x="4462918" y="563451"/>
                      </a:cubicBezTo>
                      <a:cubicBezTo>
                        <a:pt x="4421846" y="509057"/>
                        <a:pt x="4423035" y="431922"/>
                        <a:pt x="4350991" y="388306"/>
                      </a:cubicBezTo>
                      <a:close/>
                      <a:moveTo>
                        <a:pt x="4213353" y="376765"/>
                      </a:moveTo>
                      <a:cubicBezTo>
                        <a:pt x="4291676" y="372352"/>
                        <a:pt x="4354725" y="395263"/>
                        <a:pt x="4386377" y="464761"/>
                      </a:cubicBezTo>
                      <a:cubicBezTo>
                        <a:pt x="4410136" y="516949"/>
                        <a:pt x="4424562" y="573209"/>
                        <a:pt x="4473270" y="614874"/>
                      </a:cubicBezTo>
                      <a:cubicBezTo>
                        <a:pt x="4392062" y="607661"/>
                        <a:pt x="4322225" y="592641"/>
                        <a:pt x="4288027" y="513894"/>
                      </a:cubicBezTo>
                      <a:cubicBezTo>
                        <a:pt x="4267322" y="466289"/>
                        <a:pt x="4259430" y="411896"/>
                        <a:pt x="4213353" y="376765"/>
                      </a:cubicBezTo>
                      <a:close/>
                      <a:moveTo>
                        <a:pt x="4053057" y="356908"/>
                      </a:moveTo>
                      <a:cubicBezTo>
                        <a:pt x="4168208" y="358775"/>
                        <a:pt x="4215983" y="395094"/>
                        <a:pt x="4245258" y="481818"/>
                      </a:cubicBezTo>
                      <a:cubicBezTo>
                        <a:pt x="4257308" y="517627"/>
                        <a:pt x="4275382" y="547752"/>
                        <a:pt x="4304743" y="579488"/>
                      </a:cubicBezTo>
                      <a:cubicBezTo>
                        <a:pt x="4244749" y="578979"/>
                        <a:pt x="4196296" y="571851"/>
                        <a:pt x="4158704" y="522379"/>
                      </a:cubicBezTo>
                      <a:cubicBezTo>
                        <a:pt x="4120009" y="470956"/>
                        <a:pt x="4121112" y="398149"/>
                        <a:pt x="4053057" y="356908"/>
                      </a:cubicBezTo>
                      <a:close/>
                      <a:moveTo>
                        <a:pt x="3931881" y="350035"/>
                      </a:moveTo>
                      <a:cubicBezTo>
                        <a:pt x="4004604" y="345962"/>
                        <a:pt x="4063240" y="367176"/>
                        <a:pt x="4092515" y="431668"/>
                      </a:cubicBezTo>
                      <a:cubicBezTo>
                        <a:pt x="4114578" y="480121"/>
                        <a:pt x="4127986" y="532393"/>
                        <a:pt x="4173215" y="571088"/>
                      </a:cubicBezTo>
                      <a:cubicBezTo>
                        <a:pt x="4097777" y="564384"/>
                        <a:pt x="4033031" y="550383"/>
                        <a:pt x="4001209" y="477321"/>
                      </a:cubicBezTo>
                      <a:cubicBezTo>
                        <a:pt x="3981947" y="433195"/>
                        <a:pt x="3974649" y="382620"/>
                        <a:pt x="3931881" y="350035"/>
                      </a:cubicBezTo>
                      <a:close/>
                      <a:moveTo>
                        <a:pt x="3793479" y="335864"/>
                      </a:moveTo>
                      <a:cubicBezTo>
                        <a:pt x="3882834" y="325851"/>
                        <a:pt x="3934681" y="365818"/>
                        <a:pt x="3962769" y="436250"/>
                      </a:cubicBezTo>
                      <a:cubicBezTo>
                        <a:pt x="3979571" y="478424"/>
                        <a:pt x="3993233" y="520767"/>
                        <a:pt x="4029382" y="553353"/>
                      </a:cubicBezTo>
                      <a:cubicBezTo>
                        <a:pt x="3962939" y="552165"/>
                        <a:pt x="3903539" y="540115"/>
                        <a:pt x="3870360" y="473757"/>
                      </a:cubicBezTo>
                      <a:cubicBezTo>
                        <a:pt x="3847109" y="427255"/>
                        <a:pt x="3841254" y="372352"/>
                        <a:pt x="3793479" y="335864"/>
                      </a:cubicBezTo>
                      <a:close/>
                      <a:moveTo>
                        <a:pt x="3703598" y="319613"/>
                      </a:moveTo>
                      <a:cubicBezTo>
                        <a:pt x="3741717" y="322122"/>
                        <a:pt x="3774047" y="341995"/>
                        <a:pt x="3800268" y="374898"/>
                      </a:cubicBezTo>
                      <a:cubicBezTo>
                        <a:pt x="3840660" y="425643"/>
                        <a:pt x="3836077" y="500571"/>
                        <a:pt x="3894968" y="541133"/>
                      </a:cubicBezTo>
                      <a:cubicBezTo>
                        <a:pt x="3815203" y="545037"/>
                        <a:pt x="3751984" y="519495"/>
                        <a:pt x="3726357" y="445330"/>
                      </a:cubicBezTo>
                      <a:cubicBezTo>
                        <a:pt x="3710913" y="400780"/>
                        <a:pt x="3691227" y="360727"/>
                        <a:pt x="3663563" y="323051"/>
                      </a:cubicBezTo>
                      <a:cubicBezTo>
                        <a:pt x="3677543" y="319869"/>
                        <a:pt x="3690892" y="318776"/>
                        <a:pt x="3703598" y="319613"/>
                      </a:cubicBezTo>
                      <a:close/>
                      <a:moveTo>
                        <a:pt x="3515657" y="303364"/>
                      </a:moveTo>
                      <a:cubicBezTo>
                        <a:pt x="3595338" y="303534"/>
                        <a:pt x="3652616" y="325936"/>
                        <a:pt x="3682316" y="386948"/>
                      </a:cubicBezTo>
                      <a:cubicBezTo>
                        <a:pt x="3705906" y="435487"/>
                        <a:pt x="3720247" y="488522"/>
                        <a:pt x="3766325" y="536127"/>
                      </a:cubicBezTo>
                      <a:cubicBezTo>
                        <a:pt x="3708792" y="528575"/>
                        <a:pt x="3664327" y="525774"/>
                        <a:pt x="3627244" y="486570"/>
                      </a:cubicBezTo>
                      <a:cubicBezTo>
                        <a:pt x="3577603" y="434044"/>
                        <a:pt x="3580657" y="354957"/>
                        <a:pt x="3515657" y="303364"/>
                      </a:cubicBezTo>
                      <a:close/>
                      <a:moveTo>
                        <a:pt x="3373013" y="292332"/>
                      </a:moveTo>
                      <a:cubicBezTo>
                        <a:pt x="3515403" y="296490"/>
                        <a:pt x="3547988" y="339513"/>
                        <a:pt x="3567590" y="429122"/>
                      </a:cubicBezTo>
                      <a:cubicBezTo>
                        <a:pt x="3574718" y="461961"/>
                        <a:pt x="3595084" y="493274"/>
                        <a:pt x="3628348" y="515506"/>
                      </a:cubicBezTo>
                      <a:cubicBezTo>
                        <a:pt x="3552655" y="528489"/>
                        <a:pt x="3496565" y="498959"/>
                        <a:pt x="3465337" y="438626"/>
                      </a:cubicBezTo>
                      <a:cubicBezTo>
                        <a:pt x="3438607" y="387117"/>
                        <a:pt x="3424012" y="329499"/>
                        <a:pt x="3373013" y="292332"/>
                      </a:cubicBezTo>
                      <a:close/>
                      <a:moveTo>
                        <a:pt x="3231131" y="278416"/>
                      </a:moveTo>
                      <a:cubicBezTo>
                        <a:pt x="3346282" y="280283"/>
                        <a:pt x="3394056" y="316602"/>
                        <a:pt x="3423332" y="403326"/>
                      </a:cubicBezTo>
                      <a:cubicBezTo>
                        <a:pt x="3435382" y="439135"/>
                        <a:pt x="3453456" y="469260"/>
                        <a:pt x="3482817" y="500996"/>
                      </a:cubicBezTo>
                      <a:cubicBezTo>
                        <a:pt x="3422823" y="500572"/>
                        <a:pt x="3374285" y="493359"/>
                        <a:pt x="3336778" y="443887"/>
                      </a:cubicBezTo>
                      <a:cubicBezTo>
                        <a:pt x="3298083" y="392464"/>
                        <a:pt x="3299186" y="319657"/>
                        <a:pt x="3231131" y="278416"/>
                      </a:cubicBezTo>
                      <a:close/>
                      <a:moveTo>
                        <a:pt x="3109956" y="271542"/>
                      </a:moveTo>
                      <a:cubicBezTo>
                        <a:pt x="3182678" y="267469"/>
                        <a:pt x="3241230" y="288683"/>
                        <a:pt x="3270590" y="353175"/>
                      </a:cubicBezTo>
                      <a:cubicBezTo>
                        <a:pt x="3292653" y="401628"/>
                        <a:pt x="3306061" y="453900"/>
                        <a:pt x="3351289" y="492595"/>
                      </a:cubicBezTo>
                      <a:cubicBezTo>
                        <a:pt x="3275852" y="485891"/>
                        <a:pt x="3211106" y="471890"/>
                        <a:pt x="3179284" y="398828"/>
                      </a:cubicBezTo>
                      <a:cubicBezTo>
                        <a:pt x="3160022" y="354702"/>
                        <a:pt x="3152724" y="304127"/>
                        <a:pt x="3109956" y="271542"/>
                      </a:cubicBezTo>
                      <a:close/>
                      <a:moveTo>
                        <a:pt x="2971553" y="257371"/>
                      </a:moveTo>
                      <a:cubicBezTo>
                        <a:pt x="3060908" y="247358"/>
                        <a:pt x="3112755" y="287325"/>
                        <a:pt x="3140843" y="357757"/>
                      </a:cubicBezTo>
                      <a:cubicBezTo>
                        <a:pt x="3157645" y="399931"/>
                        <a:pt x="3171307" y="442274"/>
                        <a:pt x="3207456" y="474860"/>
                      </a:cubicBezTo>
                      <a:cubicBezTo>
                        <a:pt x="3140928" y="473672"/>
                        <a:pt x="3081613" y="461622"/>
                        <a:pt x="3048434" y="395264"/>
                      </a:cubicBezTo>
                      <a:cubicBezTo>
                        <a:pt x="3025183" y="348762"/>
                        <a:pt x="3019328" y="293859"/>
                        <a:pt x="2971553" y="257371"/>
                      </a:cubicBezTo>
                      <a:close/>
                      <a:moveTo>
                        <a:pt x="2881672" y="241120"/>
                      </a:moveTo>
                      <a:cubicBezTo>
                        <a:pt x="2919791" y="243629"/>
                        <a:pt x="2952121" y="263502"/>
                        <a:pt x="2978342" y="296405"/>
                      </a:cubicBezTo>
                      <a:cubicBezTo>
                        <a:pt x="3018734" y="347150"/>
                        <a:pt x="3014152" y="422078"/>
                        <a:pt x="3073043" y="462640"/>
                      </a:cubicBezTo>
                      <a:cubicBezTo>
                        <a:pt x="2993192" y="466544"/>
                        <a:pt x="2930058" y="441002"/>
                        <a:pt x="2904431" y="366837"/>
                      </a:cubicBezTo>
                      <a:cubicBezTo>
                        <a:pt x="2888987" y="322287"/>
                        <a:pt x="2869301" y="282234"/>
                        <a:pt x="2841637" y="244558"/>
                      </a:cubicBezTo>
                      <a:cubicBezTo>
                        <a:pt x="2855617" y="241376"/>
                        <a:pt x="2868966" y="240283"/>
                        <a:pt x="2881672" y="241120"/>
                      </a:cubicBezTo>
                      <a:close/>
                      <a:moveTo>
                        <a:pt x="2693646" y="224956"/>
                      </a:moveTo>
                      <a:cubicBezTo>
                        <a:pt x="2773327" y="225126"/>
                        <a:pt x="2830606" y="247528"/>
                        <a:pt x="2860305" y="308540"/>
                      </a:cubicBezTo>
                      <a:cubicBezTo>
                        <a:pt x="2883896" y="357078"/>
                        <a:pt x="2898237" y="410114"/>
                        <a:pt x="2944314" y="457719"/>
                      </a:cubicBezTo>
                      <a:cubicBezTo>
                        <a:pt x="2886866" y="450082"/>
                        <a:pt x="2842316" y="447281"/>
                        <a:pt x="2805233" y="408162"/>
                      </a:cubicBezTo>
                      <a:cubicBezTo>
                        <a:pt x="2755592" y="355636"/>
                        <a:pt x="2758647" y="276549"/>
                        <a:pt x="2693646" y="224956"/>
                      </a:cubicBezTo>
                      <a:close/>
                      <a:moveTo>
                        <a:pt x="2551087" y="213840"/>
                      </a:moveTo>
                      <a:cubicBezTo>
                        <a:pt x="2693477" y="217998"/>
                        <a:pt x="2726062" y="261021"/>
                        <a:pt x="2745664" y="350630"/>
                      </a:cubicBezTo>
                      <a:cubicBezTo>
                        <a:pt x="2752792" y="383469"/>
                        <a:pt x="2773158" y="414782"/>
                        <a:pt x="2806422" y="437014"/>
                      </a:cubicBezTo>
                      <a:cubicBezTo>
                        <a:pt x="2730730" y="449997"/>
                        <a:pt x="2674639" y="420467"/>
                        <a:pt x="2643412" y="360134"/>
                      </a:cubicBezTo>
                      <a:cubicBezTo>
                        <a:pt x="2616682" y="308625"/>
                        <a:pt x="2602086" y="251007"/>
                        <a:pt x="2551087" y="213840"/>
                      </a:cubicBezTo>
                      <a:close/>
                      <a:moveTo>
                        <a:pt x="2470861" y="213060"/>
                      </a:moveTo>
                      <a:cubicBezTo>
                        <a:pt x="2511230" y="215128"/>
                        <a:pt x="2545741" y="235669"/>
                        <a:pt x="2573998" y="270100"/>
                      </a:cubicBezTo>
                      <a:cubicBezTo>
                        <a:pt x="2617615" y="323220"/>
                        <a:pt x="2613881" y="402647"/>
                        <a:pt x="2676845" y="444651"/>
                      </a:cubicBezTo>
                      <a:cubicBezTo>
                        <a:pt x="2592412" y="450082"/>
                        <a:pt x="2525120" y="423946"/>
                        <a:pt x="2496863" y="345792"/>
                      </a:cubicBezTo>
                      <a:cubicBezTo>
                        <a:pt x="2479892" y="298951"/>
                        <a:pt x="2458423" y="256777"/>
                        <a:pt x="2428553" y="217319"/>
                      </a:cubicBezTo>
                      <a:cubicBezTo>
                        <a:pt x="2443297" y="213734"/>
                        <a:pt x="2457404" y="212371"/>
                        <a:pt x="2470861" y="213060"/>
                      </a:cubicBezTo>
                      <a:close/>
                      <a:moveTo>
                        <a:pt x="2264609" y="188297"/>
                      </a:moveTo>
                      <a:cubicBezTo>
                        <a:pt x="2348957" y="187279"/>
                        <a:pt x="2409969" y="210190"/>
                        <a:pt x="2442300" y="274258"/>
                      </a:cubicBezTo>
                      <a:cubicBezTo>
                        <a:pt x="2468096" y="325257"/>
                        <a:pt x="2484050" y="381178"/>
                        <a:pt x="2533521" y="430904"/>
                      </a:cubicBezTo>
                      <a:cubicBezTo>
                        <a:pt x="2472509" y="423776"/>
                        <a:pt x="2425328" y="421485"/>
                        <a:pt x="2385530" y="380499"/>
                      </a:cubicBezTo>
                      <a:cubicBezTo>
                        <a:pt x="2332155" y="325681"/>
                        <a:pt x="2334192" y="241927"/>
                        <a:pt x="2264609" y="188297"/>
                      </a:cubicBezTo>
                      <a:close/>
                      <a:moveTo>
                        <a:pt x="2115091" y="169883"/>
                      </a:moveTo>
                      <a:cubicBezTo>
                        <a:pt x="2265967" y="172174"/>
                        <a:pt x="2301098" y="217233"/>
                        <a:pt x="2323161" y="311764"/>
                      </a:cubicBezTo>
                      <a:cubicBezTo>
                        <a:pt x="2331307" y="346471"/>
                        <a:pt x="2353285" y="379311"/>
                        <a:pt x="2388840" y="402307"/>
                      </a:cubicBezTo>
                      <a:cubicBezTo>
                        <a:pt x="2308990" y="417242"/>
                        <a:pt x="2249080" y="386778"/>
                        <a:pt x="2215053" y="323305"/>
                      </a:cubicBezTo>
                      <a:cubicBezTo>
                        <a:pt x="2186032" y="269166"/>
                        <a:pt x="2169654" y="208408"/>
                        <a:pt x="2115091" y="169883"/>
                      </a:cubicBezTo>
                      <a:close/>
                      <a:moveTo>
                        <a:pt x="1966421" y="148499"/>
                      </a:moveTo>
                      <a:cubicBezTo>
                        <a:pt x="2088361" y="148669"/>
                        <a:pt x="2139529" y="186430"/>
                        <a:pt x="2171775" y="277821"/>
                      </a:cubicBezTo>
                      <a:cubicBezTo>
                        <a:pt x="2185183" y="315498"/>
                        <a:pt x="2204700" y="347234"/>
                        <a:pt x="2236267" y="380329"/>
                      </a:cubicBezTo>
                      <a:cubicBezTo>
                        <a:pt x="2172794" y="380753"/>
                        <a:pt x="2121285" y="373964"/>
                        <a:pt x="2080808" y="322032"/>
                      </a:cubicBezTo>
                      <a:cubicBezTo>
                        <a:pt x="2038974" y="268232"/>
                        <a:pt x="2039059" y="191097"/>
                        <a:pt x="1966421" y="148499"/>
                      </a:cubicBezTo>
                      <a:close/>
                      <a:moveTo>
                        <a:pt x="1828783" y="138910"/>
                      </a:moveTo>
                      <a:cubicBezTo>
                        <a:pt x="1907021" y="133394"/>
                        <a:pt x="1970494" y="155372"/>
                        <a:pt x="2003079" y="224446"/>
                      </a:cubicBezTo>
                      <a:cubicBezTo>
                        <a:pt x="2027518" y="276294"/>
                        <a:pt x="2042793" y="332300"/>
                        <a:pt x="2092095" y="373285"/>
                      </a:cubicBezTo>
                      <a:cubicBezTo>
                        <a:pt x="2010801" y="367176"/>
                        <a:pt x="1940794" y="353174"/>
                        <a:pt x="1905409" y="274936"/>
                      </a:cubicBezTo>
                      <a:cubicBezTo>
                        <a:pt x="1884025" y="227671"/>
                        <a:pt x="1875369" y="173362"/>
                        <a:pt x="1828783" y="138910"/>
                      </a:cubicBezTo>
                      <a:close/>
                      <a:moveTo>
                        <a:pt x="1668318" y="121345"/>
                      </a:moveTo>
                      <a:cubicBezTo>
                        <a:pt x="1783469" y="121515"/>
                        <a:pt x="1831838" y="157155"/>
                        <a:pt x="1862301" y="243454"/>
                      </a:cubicBezTo>
                      <a:cubicBezTo>
                        <a:pt x="1874860" y="279094"/>
                        <a:pt x="1893274" y="308964"/>
                        <a:pt x="1923144" y="340276"/>
                      </a:cubicBezTo>
                      <a:cubicBezTo>
                        <a:pt x="1863150" y="340701"/>
                        <a:pt x="1814527" y="334251"/>
                        <a:pt x="1776341" y="285204"/>
                      </a:cubicBezTo>
                      <a:cubicBezTo>
                        <a:pt x="1736883" y="234460"/>
                        <a:pt x="1736967" y="161567"/>
                        <a:pt x="1668318" y="121345"/>
                      </a:cubicBezTo>
                      <a:close/>
                      <a:moveTo>
                        <a:pt x="1547057" y="116254"/>
                      </a:moveTo>
                      <a:cubicBezTo>
                        <a:pt x="1619610" y="111077"/>
                        <a:pt x="1678501" y="131528"/>
                        <a:pt x="1708879" y="195595"/>
                      </a:cubicBezTo>
                      <a:cubicBezTo>
                        <a:pt x="1731536" y="243709"/>
                        <a:pt x="1745792" y="295811"/>
                        <a:pt x="1791530" y="333827"/>
                      </a:cubicBezTo>
                      <a:cubicBezTo>
                        <a:pt x="1716007" y="328142"/>
                        <a:pt x="1651007" y="315158"/>
                        <a:pt x="1618167" y="242521"/>
                      </a:cubicBezTo>
                      <a:cubicBezTo>
                        <a:pt x="1598395" y="198650"/>
                        <a:pt x="1590249" y="148245"/>
                        <a:pt x="1547057" y="116254"/>
                      </a:cubicBezTo>
                      <a:close/>
                      <a:moveTo>
                        <a:pt x="1408401" y="104035"/>
                      </a:moveTo>
                      <a:cubicBezTo>
                        <a:pt x="1497586" y="92748"/>
                        <a:pt x="1550028" y="131952"/>
                        <a:pt x="1579134" y="201959"/>
                      </a:cubicBezTo>
                      <a:cubicBezTo>
                        <a:pt x="1596529" y="243879"/>
                        <a:pt x="1610785" y="286053"/>
                        <a:pt x="1647443" y="318129"/>
                      </a:cubicBezTo>
                      <a:cubicBezTo>
                        <a:pt x="1580916" y="317959"/>
                        <a:pt x="1521431" y="306758"/>
                        <a:pt x="1487318" y="240824"/>
                      </a:cubicBezTo>
                      <a:cubicBezTo>
                        <a:pt x="1463389" y="194662"/>
                        <a:pt x="1456685" y="139844"/>
                        <a:pt x="1408401" y="104035"/>
                      </a:cubicBezTo>
                      <a:close/>
                      <a:moveTo>
                        <a:pt x="1318253" y="89130"/>
                      </a:moveTo>
                      <a:cubicBezTo>
                        <a:pt x="1356367" y="91067"/>
                        <a:pt x="1388969" y="110462"/>
                        <a:pt x="1415699" y="142984"/>
                      </a:cubicBezTo>
                      <a:cubicBezTo>
                        <a:pt x="1456939" y="193135"/>
                        <a:pt x="1453375" y="268148"/>
                        <a:pt x="1512860" y="307862"/>
                      </a:cubicBezTo>
                      <a:cubicBezTo>
                        <a:pt x="1433094" y="312953"/>
                        <a:pt x="1369536" y="288260"/>
                        <a:pt x="1342806" y="214519"/>
                      </a:cubicBezTo>
                      <a:cubicBezTo>
                        <a:pt x="1326853" y="170223"/>
                        <a:pt x="1306572" y="130425"/>
                        <a:pt x="1278315" y="93173"/>
                      </a:cubicBezTo>
                      <a:cubicBezTo>
                        <a:pt x="1292231" y="89779"/>
                        <a:pt x="1305549" y="88485"/>
                        <a:pt x="1318253" y="89130"/>
                      </a:cubicBezTo>
                      <a:close/>
                      <a:moveTo>
                        <a:pt x="1130154" y="75522"/>
                      </a:moveTo>
                      <a:cubicBezTo>
                        <a:pt x="1209835" y="74588"/>
                        <a:pt x="1267453" y="96227"/>
                        <a:pt x="1298001" y="156730"/>
                      </a:cubicBezTo>
                      <a:cubicBezTo>
                        <a:pt x="1322270" y="204929"/>
                        <a:pt x="1337375" y="257795"/>
                        <a:pt x="1384131" y="304721"/>
                      </a:cubicBezTo>
                      <a:cubicBezTo>
                        <a:pt x="1326513" y="298017"/>
                        <a:pt x="1281963" y="295811"/>
                        <a:pt x="1244372" y="257116"/>
                      </a:cubicBezTo>
                      <a:cubicBezTo>
                        <a:pt x="1193967" y="205268"/>
                        <a:pt x="1195833" y="126182"/>
                        <a:pt x="1130154" y="75522"/>
                      </a:cubicBezTo>
                      <a:close/>
                      <a:moveTo>
                        <a:pt x="987255" y="66612"/>
                      </a:moveTo>
                      <a:cubicBezTo>
                        <a:pt x="1129730" y="68733"/>
                        <a:pt x="1162909" y="111332"/>
                        <a:pt x="1183784" y="200601"/>
                      </a:cubicBezTo>
                      <a:cubicBezTo>
                        <a:pt x="1191421" y="233441"/>
                        <a:pt x="1212211" y="264414"/>
                        <a:pt x="1245815" y="286137"/>
                      </a:cubicBezTo>
                      <a:cubicBezTo>
                        <a:pt x="1170377" y="300139"/>
                        <a:pt x="1113862" y="271457"/>
                        <a:pt x="1081701" y="211548"/>
                      </a:cubicBezTo>
                      <a:cubicBezTo>
                        <a:pt x="1054292" y="160379"/>
                        <a:pt x="1038763" y="103016"/>
                        <a:pt x="987255" y="66612"/>
                      </a:cubicBezTo>
                      <a:close/>
                      <a:moveTo>
                        <a:pt x="845289" y="54732"/>
                      </a:moveTo>
                      <a:cubicBezTo>
                        <a:pt x="960440" y="54902"/>
                        <a:pt x="1008809" y="90542"/>
                        <a:pt x="1039272" y="176841"/>
                      </a:cubicBezTo>
                      <a:cubicBezTo>
                        <a:pt x="1051831" y="212481"/>
                        <a:pt x="1070245" y="242351"/>
                        <a:pt x="1100115" y="273663"/>
                      </a:cubicBezTo>
                      <a:cubicBezTo>
                        <a:pt x="1040121" y="274087"/>
                        <a:pt x="991498" y="267638"/>
                        <a:pt x="953312" y="218591"/>
                      </a:cubicBezTo>
                      <a:cubicBezTo>
                        <a:pt x="913853" y="167846"/>
                        <a:pt x="913938" y="94954"/>
                        <a:pt x="845289" y="54732"/>
                      </a:cubicBezTo>
                      <a:close/>
                      <a:moveTo>
                        <a:pt x="724028" y="49641"/>
                      </a:moveTo>
                      <a:cubicBezTo>
                        <a:pt x="796666" y="44464"/>
                        <a:pt x="855557" y="64830"/>
                        <a:pt x="885851" y="128982"/>
                      </a:cubicBezTo>
                      <a:cubicBezTo>
                        <a:pt x="908507" y="177096"/>
                        <a:pt x="922763" y="229198"/>
                        <a:pt x="968501" y="267214"/>
                      </a:cubicBezTo>
                      <a:cubicBezTo>
                        <a:pt x="892978" y="261529"/>
                        <a:pt x="827978" y="248546"/>
                        <a:pt x="795138" y="175908"/>
                      </a:cubicBezTo>
                      <a:cubicBezTo>
                        <a:pt x="775367" y="132037"/>
                        <a:pt x="767220" y="81632"/>
                        <a:pt x="724028" y="49641"/>
                      </a:cubicBezTo>
                      <a:close/>
                      <a:moveTo>
                        <a:pt x="585372" y="37422"/>
                      </a:moveTo>
                      <a:cubicBezTo>
                        <a:pt x="674557" y="26135"/>
                        <a:pt x="726999" y="65340"/>
                        <a:pt x="756105" y="135347"/>
                      </a:cubicBezTo>
                      <a:cubicBezTo>
                        <a:pt x="773500" y="177266"/>
                        <a:pt x="787756" y="219440"/>
                        <a:pt x="824415" y="251516"/>
                      </a:cubicBezTo>
                      <a:cubicBezTo>
                        <a:pt x="757887" y="251261"/>
                        <a:pt x="698402" y="240145"/>
                        <a:pt x="664289" y="174211"/>
                      </a:cubicBezTo>
                      <a:cubicBezTo>
                        <a:pt x="640359" y="128049"/>
                        <a:pt x="633656" y="73231"/>
                        <a:pt x="585372" y="37422"/>
                      </a:cubicBezTo>
                      <a:close/>
                      <a:moveTo>
                        <a:pt x="495224" y="22517"/>
                      </a:moveTo>
                      <a:cubicBezTo>
                        <a:pt x="533338" y="24454"/>
                        <a:pt x="565940" y="43849"/>
                        <a:pt x="592670" y="76371"/>
                      </a:cubicBezTo>
                      <a:cubicBezTo>
                        <a:pt x="633910" y="126522"/>
                        <a:pt x="630346" y="201535"/>
                        <a:pt x="689831" y="241249"/>
                      </a:cubicBezTo>
                      <a:cubicBezTo>
                        <a:pt x="610065" y="246340"/>
                        <a:pt x="546507" y="221647"/>
                        <a:pt x="519777" y="147906"/>
                      </a:cubicBezTo>
                      <a:cubicBezTo>
                        <a:pt x="503824" y="103610"/>
                        <a:pt x="483543" y="63812"/>
                        <a:pt x="455286" y="26560"/>
                      </a:cubicBezTo>
                      <a:cubicBezTo>
                        <a:pt x="469202" y="23166"/>
                        <a:pt x="482520" y="21872"/>
                        <a:pt x="495224" y="22517"/>
                      </a:cubicBezTo>
                      <a:close/>
                      <a:moveTo>
                        <a:pt x="109925" y="10789"/>
                      </a:moveTo>
                      <a:cubicBezTo>
                        <a:pt x="122858" y="7806"/>
                        <a:pt x="134526" y="7806"/>
                        <a:pt x="143012" y="12049"/>
                      </a:cubicBezTo>
                      <a:cubicBezTo>
                        <a:pt x="178482" y="29784"/>
                        <a:pt x="197829" y="46247"/>
                        <a:pt x="211661" y="85790"/>
                      </a:cubicBezTo>
                      <a:cubicBezTo>
                        <a:pt x="227020" y="129661"/>
                        <a:pt x="236015" y="164113"/>
                        <a:pt x="278783" y="207221"/>
                      </a:cubicBezTo>
                      <a:cubicBezTo>
                        <a:pt x="218874" y="192964"/>
                        <a:pt x="171863" y="230896"/>
                        <a:pt x="124852" y="236581"/>
                      </a:cubicBezTo>
                      <a:cubicBezTo>
                        <a:pt x="15726" y="249649"/>
                        <a:pt x="-20847" y="182697"/>
                        <a:pt x="11144" y="84178"/>
                      </a:cubicBezTo>
                      <a:cubicBezTo>
                        <a:pt x="20945" y="55538"/>
                        <a:pt x="71127" y="19739"/>
                        <a:pt x="109925" y="10789"/>
                      </a:cubicBezTo>
                      <a:close/>
                      <a:moveTo>
                        <a:pt x="307125" y="8910"/>
                      </a:moveTo>
                      <a:cubicBezTo>
                        <a:pt x="386806" y="7976"/>
                        <a:pt x="444424" y="29615"/>
                        <a:pt x="474972" y="90118"/>
                      </a:cubicBezTo>
                      <a:cubicBezTo>
                        <a:pt x="499242" y="138317"/>
                        <a:pt x="514346" y="191183"/>
                        <a:pt x="561102" y="238109"/>
                      </a:cubicBezTo>
                      <a:cubicBezTo>
                        <a:pt x="503484" y="231405"/>
                        <a:pt x="458934" y="229199"/>
                        <a:pt x="421343" y="190504"/>
                      </a:cubicBezTo>
                      <a:cubicBezTo>
                        <a:pt x="370938" y="138656"/>
                        <a:pt x="372804" y="59570"/>
                        <a:pt x="307125" y="8910"/>
                      </a:cubicBezTo>
                      <a:close/>
                      <a:moveTo>
                        <a:pt x="164311" y="0"/>
                      </a:moveTo>
                      <a:cubicBezTo>
                        <a:pt x="306786" y="2121"/>
                        <a:pt x="339965" y="44720"/>
                        <a:pt x="360840" y="133989"/>
                      </a:cubicBezTo>
                      <a:cubicBezTo>
                        <a:pt x="368477" y="166829"/>
                        <a:pt x="389267" y="197802"/>
                        <a:pt x="422871" y="219525"/>
                      </a:cubicBezTo>
                      <a:cubicBezTo>
                        <a:pt x="347348" y="233527"/>
                        <a:pt x="290833" y="204760"/>
                        <a:pt x="258757" y="144936"/>
                      </a:cubicBezTo>
                      <a:cubicBezTo>
                        <a:pt x="231348" y="93767"/>
                        <a:pt x="215819" y="36404"/>
                        <a:pt x="164311" y="0"/>
                      </a:cubicBezTo>
                      <a:close/>
                    </a:path>
                  </a:pathLst>
                </a:custGeom>
                <a:solidFill>
                  <a:srgbClr val="B88B31"/>
                </a:solidFill>
                <a:ln w="8477" cap="flat">
                  <a:noFill/>
                  <a:prstDash val="solid"/>
                  <a:miter/>
                </a:ln>
              </p:spPr>
              <p:txBody>
                <a:bodyPr rtlCol="0" anchor="ctr"/>
                <a:lstStyle/>
                <a:p>
                  <a:endParaRPr lang="ko-KR" altLang="en-US"/>
                </a:p>
              </p:txBody>
            </p:sp>
          </p:grpSp>
        </p:grpSp>
      </p:grpSp>
    </p:spTree>
    <p:extLst>
      <p:ext uri="{BB962C8B-B14F-4D97-AF65-F5344CB8AC3E}">
        <p14:creationId xmlns:p14="http://schemas.microsoft.com/office/powerpoint/2010/main" val="3070825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AB895-82ED-F821-994F-FDB622397E6F}"/>
              </a:ext>
            </a:extLst>
          </p:cNvPr>
          <p:cNvSpPr>
            <a:spLocks noGrp="1"/>
          </p:cNvSpPr>
          <p:nvPr>
            <p:ph type="title"/>
          </p:nvPr>
        </p:nvSpPr>
        <p:spPr>
          <a:xfrm>
            <a:off x="720000" y="0"/>
            <a:ext cx="7704000" cy="572700"/>
          </a:xfrm>
        </p:spPr>
        <p:txBody>
          <a:bodyPr/>
          <a:lstStyle/>
          <a:p>
            <a:r>
              <a:rPr lang="en-IN" dirty="0">
                <a:latin typeface="+mn-lt"/>
              </a:rPr>
              <a:t>Introduction</a:t>
            </a:r>
          </a:p>
        </p:txBody>
      </p:sp>
      <p:sp>
        <p:nvSpPr>
          <p:cNvPr id="5" name="TextBox 4">
            <a:extLst>
              <a:ext uri="{FF2B5EF4-FFF2-40B4-BE49-F238E27FC236}">
                <a16:creationId xmlns:a16="http://schemas.microsoft.com/office/drawing/2014/main" id="{E57BEC4E-B966-4589-4C2D-AFADA09E5B9D}"/>
              </a:ext>
            </a:extLst>
          </p:cNvPr>
          <p:cNvSpPr txBox="1"/>
          <p:nvPr/>
        </p:nvSpPr>
        <p:spPr>
          <a:xfrm>
            <a:off x="809758" y="1125200"/>
            <a:ext cx="7703999" cy="2677656"/>
          </a:xfrm>
          <a:prstGeom prst="rect">
            <a:avLst/>
          </a:prstGeom>
          <a:noFill/>
        </p:spPr>
        <p:txBody>
          <a:bodyPr wrap="square">
            <a:spAutoFit/>
          </a:bodyPr>
          <a:lstStyle/>
          <a:p>
            <a:r>
              <a:rPr lang="en-US" dirty="0"/>
              <a:t>Welcome to our presentation on analyzing market trends of Exchange-Traded Funds (ETFs) using various algorithms. As the investment landscape continues to evolve, ETFs have emerged as a popular choice for investors seeking diversified exposure to a wide range of assets. </a:t>
            </a:r>
          </a:p>
          <a:p>
            <a:endParaRPr lang="en-US" dirty="0"/>
          </a:p>
          <a:p>
            <a:r>
              <a:rPr lang="en-US" dirty="0"/>
              <a:t>With their simplicity, liquidity, and cost-effectiveness, ETFs have captured the attention of both retail and institutional investors alike.</a:t>
            </a:r>
          </a:p>
          <a:p>
            <a:endParaRPr lang="en-US" dirty="0"/>
          </a:p>
          <a:p>
            <a:endParaRPr lang="en-US" dirty="0"/>
          </a:p>
          <a:p>
            <a:r>
              <a:rPr lang="en-US" dirty="0"/>
              <a:t>Today, our team from Evolving Markets is excited to share our insights into the dynamic world of ETF trading. Through the lens of different algorithms and predictive models, we have deep dive into historical data to uncover patterns, trends, and opportunities within the ETF market.</a:t>
            </a:r>
          </a:p>
        </p:txBody>
      </p:sp>
    </p:spTree>
    <p:extLst>
      <p:ext uri="{BB962C8B-B14F-4D97-AF65-F5344CB8AC3E}">
        <p14:creationId xmlns:p14="http://schemas.microsoft.com/office/powerpoint/2010/main" val="1196642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43" name="TextBox 42">
            <a:extLst>
              <a:ext uri="{FF2B5EF4-FFF2-40B4-BE49-F238E27FC236}">
                <a16:creationId xmlns:a16="http://schemas.microsoft.com/office/drawing/2014/main" id="{A1815AB4-B5BA-E4DB-D280-7233D19CD269}"/>
              </a:ext>
            </a:extLst>
          </p:cNvPr>
          <p:cNvSpPr txBox="1"/>
          <p:nvPr/>
        </p:nvSpPr>
        <p:spPr>
          <a:xfrm>
            <a:off x="1254437" y="109537"/>
            <a:ext cx="6897379" cy="4924425"/>
          </a:xfrm>
          <a:prstGeom prst="rect">
            <a:avLst/>
          </a:prstGeom>
          <a:noFill/>
        </p:spPr>
        <p:txBody>
          <a:bodyPr wrap="square" rtlCol="0">
            <a:spAutoFit/>
          </a:bodyPr>
          <a:lstStyle/>
          <a:p>
            <a:r>
              <a:rPr lang="en-IN" sz="2000" b="1" dirty="0">
                <a:solidFill>
                  <a:schemeClr val="dk1"/>
                </a:solidFill>
                <a:latin typeface="+mn-lt"/>
                <a:sym typeface="Outfit"/>
              </a:rPr>
              <a:t>Why Time Series analysis needed for ETF’s Prediction </a:t>
            </a:r>
          </a:p>
          <a:p>
            <a:endParaRPr lang="en-IN" dirty="0"/>
          </a:p>
          <a:p>
            <a:endParaRPr lang="en-IN" dirty="0"/>
          </a:p>
          <a:p>
            <a:pPr marL="171450" indent="-171450">
              <a:buFont typeface="Arial" panose="020B0604020202020204" pitchFamily="34" charset="0"/>
              <a:buChar char="•"/>
            </a:pPr>
            <a:r>
              <a:rPr lang="en-IN" sz="1050" b="1" u="sng" dirty="0">
                <a:solidFill>
                  <a:schemeClr val="tx1"/>
                </a:solidFill>
              </a:rPr>
              <a:t>Temporal Dependencies: </a:t>
            </a:r>
            <a:r>
              <a:rPr lang="en-US" sz="1000" dirty="0">
                <a:solidFill>
                  <a:schemeClr val="tx1"/>
                </a:solidFill>
              </a:rPr>
              <a:t>Price is often influenced by past prices. Time series models are designed to capture and leverage these dependencies, allowing for more accurate predictions</a:t>
            </a:r>
            <a:r>
              <a:rPr lang="en-US" sz="1050" dirty="0">
                <a:solidFill>
                  <a:schemeClr val="tx1"/>
                </a:solidFill>
              </a:rPr>
              <a:t>.</a:t>
            </a:r>
          </a:p>
          <a:p>
            <a:pPr marL="171450" indent="-171450">
              <a:buFont typeface="Arial" panose="020B0604020202020204" pitchFamily="34" charset="0"/>
              <a:buChar char="•"/>
            </a:pPr>
            <a:endParaRPr lang="en-US" sz="1050" dirty="0">
              <a:solidFill>
                <a:schemeClr val="tx1"/>
              </a:solidFill>
            </a:endParaRPr>
          </a:p>
          <a:p>
            <a:pPr marL="171450" indent="-171450">
              <a:buFont typeface="Arial" panose="020B0604020202020204" pitchFamily="34" charset="0"/>
              <a:buChar char="•"/>
            </a:pPr>
            <a:endParaRPr lang="en-US" sz="1050" dirty="0">
              <a:solidFill>
                <a:schemeClr val="tx1"/>
              </a:solidFill>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050" b="1" i="0" u="sng" strike="noStrike" cap="none" normalizeH="0" baseline="0" dirty="0">
                <a:ln>
                  <a:noFill/>
                </a:ln>
                <a:solidFill>
                  <a:schemeClr val="tx1"/>
                </a:solidFill>
                <a:effectLst/>
                <a:latin typeface="Arial" panose="020B0604020202020204" pitchFamily="34" charset="0"/>
              </a:rPr>
              <a:t>Historical Patterns</a:t>
            </a:r>
            <a:r>
              <a:rPr kumimoji="0" lang="en-US" altLang="en-US" sz="1050" b="0" i="0" u="sng" strike="noStrike" cap="none" normalizeH="0" baseline="0" dirty="0">
                <a:ln>
                  <a:noFill/>
                </a:ln>
                <a:solidFill>
                  <a:schemeClr val="tx1"/>
                </a:solidFill>
                <a:effectLst/>
                <a:latin typeface="Arial" panose="020B0604020202020204" pitchFamily="34" charset="0"/>
              </a:rPr>
              <a:t>: </a:t>
            </a:r>
            <a:r>
              <a:rPr kumimoji="0" lang="en-US" altLang="en-US" sz="1050" b="0" i="0" u="none" strike="noStrike" cap="none" normalizeH="0" baseline="0" dirty="0">
                <a:ln>
                  <a:noFill/>
                </a:ln>
                <a:solidFill>
                  <a:schemeClr val="tx1"/>
                </a:solidFill>
                <a:effectLst/>
                <a:latin typeface="Arial" panose="020B0604020202020204" pitchFamily="34" charset="0"/>
              </a:rPr>
              <a:t>ETF prices often exhibit repeating patterns and trends over time. Time series analysis techniques, such as moving averages, exponential smoothing, and ARIMA models, are effective at identifying and extrapolating these patterns into the future.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050" b="1" i="0" u="sng" strike="noStrike" cap="none" normalizeH="0" baseline="0" dirty="0">
                <a:ln>
                  <a:noFill/>
                </a:ln>
                <a:solidFill>
                  <a:schemeClr val="tx1"/>
                </a:solidFill>
                <a:effectLst/>
                <a:latin typeface="Arial" panose="020B0604020202020204" pitchFamily="34" charset="0"/>
              </a:rPr>
              <a:t>Seasonality and Trends</a:t>
            </a:r>
            <a:r>
              <a:rPr kumimoji="0" lang="en-US" altLang="en-US" sz="1050" b="0" i="0" u="sng" strike="noStrike" cap="none" normalizeH="0" baseline="0" dirty="0">
                <a:ln>
                  <a:noFill/>
                </a:ln>
                <a:solidFill>
                  <a:schemeClr val="tx1"/>
                </a:solidFill>
                <a:effectLst/>
                <a:latin typeface="Arial" panose="020B0604020202020204" pitchFamily="34" charset="0"/>
              </a:rPr>
              <a:t>: </a:t>
            </a:r>
            <a:r>
              <a:rPr kumimoji="0" lang="en-US" altLang="en-US" sz="1050" b="0" i="0" u="none" strike="noStrike" cap="none" normalizeH="0" baseline="0" dirty="0">
                <a:ln>
                  <a:noFill/>
                </a:ln>
                <a:solidFill>
                  <a:schemeClr val="tx1"/>
                </a:solidFill>
                <a:effectLst/>
                <a:latin typeface="Arial" panose="020B0604020202020204" pitchFamily="34" charset="0"/>
              </a:rPr>
              <a:t>Many ETFs are affected by seasonal factors and long-term trends.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050" b="0" i="0" u="sng"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050" b="1" i="0" u="sng" strike="noStrike" cap="none" normalizeH="0" baseline="0" dirty="0">
                <a:ln>
                  <a:noFill/>
                </a:ln>
                <a:solidFill>
                  <a:schemeClr val="tx1"/>
                </a:solidFill>
                <a:effectLst/>
                <a:latin typeface="Arial" panose="020B0604020202020204" pitchFamily="34" charset="0"/>
              </a:rPr>
              <a:t>Volatility and Risk Management</a:t>
            </a:r>
            <a:r>
              <a:rPr kumimoji="0" lang="en-US" altLang="en-US" sz="1050" b="0" i="0" u="sng" strike="noStrike" cap="none" normalizeH="0" baseline="0" dirty="0">
                <a:ln>
                  <a:noFill/>
                </a:ln>
                <a:solidFill>
                  <a:schemeClr val="tx1"/>
                </a:solidFill>
                <a:effectLst/>
                <a:latin typeface="Arial" panose="020B0604020202020204" pitchFamily="34" charset="0"/>
              </a:rPr>
              <a:t>: </a:t>
            </a:r>
            <a:r>
              <a:rPr kumimoji="0" lang="en-US" altLang="en-US" sz="1050" b="0" i="0" u="none" strike="noStrike" cap="none" normalizeH="0" baseline="0" dirty="0">
                <a:ln>
                  <a:noFill/>
                </a:ln>
                <a:solidFill>
                  <a:schemeClr val="tx1"/>
                </a:solidFill>
                <a:effectLst/>
                <a:latin typeface="Arial" panose="020B0604020202020204" pitchFamily="34" charset="0"/>
              </a:rPr>
              <a:t>Time series analysis can help identify and quantify volatility in ETF prices.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050" dirty="0">
              <a:solidFill>
                <a:schemeClr val="tx1"/>
              </a:solidFill>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050" b="1" i="0" u="sng" strike="noStrike" cap="none" normalizeH="0" baseline="0" dirty="0">
                <a:ln>
                  <a:noFill/>
                </a:ln>
                <a:solidFill>
                  <a:schemeClr val="tx1"/>
                </a:solidFill>
                <a:effectLst/>
                <a:latin typeface="Arial" panose="020B0604020202020204" pitchFamily="34" charset="0"/>
              </a:rPr>
              <a:t>Forecasting</a:t>
            </a:r>
            <a:r>
              <a:rPr kumimoji="0" lang="en-US" altLang="en-US" sz="1050" b="0" i="0" u="none" strike="noStrike" cap="none" normalizeH="0" baseline="0" dirty="0">
                <a:ln>
                  <a:noFill/>
                </a:ln>
                <a:solidFill>
                  <a:schemeClr val="tx1"/>
                </a:solidFill>
                <a:effectLst/>
                <a:latin typeface="Arial" panose="020B0604020202020204" pitchFamily="34" charset="0"/>
              </a:rPr>
              <a:t>: Time series models provide a framework for forecasting future ETF prices based on historical data.</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050" dirty="0">
              <a:solidFill>
                <a:schemeClr val="tx1"/>
              </a:solidFill>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050" dirty="0">
              <a:solidFill>
                <a:schemeClr val="tx1"/>
              </a:solidFill>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050" b="1" i="0" u="sng" strike="noStrike" cap="none" normalizeH="0" baseline="0" dirty="0">
                <a:ln>
                  <a:noFill/>
                </a:ln>
                <a:solidFill>
                  <a:schemeClr val="tx1"/>
                </a:solidFill>
                <a:effectLst/>
                <a:latin typeface="Arial" panose="020B0604020202020204" pitchFamily="34" charset="0"/>
              </a:rPr>
              <a:t>Model Interpretability</a:t>
            </a:r>
            <a:r>
              <a:rPr kumimoji="0" lang="en-US" altLang="en-US" sz="1050" b="0" i="0" u="sng" strike="noStrike" cap="none" normalizeH="0" baseline="0" dirty="0">
                <a:ln>
                  <a:noFill/>
                </a:ln>
                <a:solidFill>
                  <a:schemeClr val="tx1"/>
                </a:solidFill>
                <a:effectLst/>
                <a:latin typeface="Arial" panose="020B0604020202020204" pitchFamily="34" charset="0"/>
              </a:rPr>
              <a:t>: </a:t>
            </a:r>
            <a:r>
              <a:rPr kumimoji="0" lang="en-US" altLang="en-US" sz="1050" b="0" i="0" u="none" strike="noStrike" cap="none" normalizeH="0" baseline="0" dirty="0">
                <a:ln>
                  <a:noFill/>
                </a:ln>
                <a:solidFill>
                  <a:schemeClr val="tx1"/>
                </a:solidFill>
                <a:effectLst/>
                <a:latin typeface="Arial" panose="020B0604020202020204" pitchFamily="34" charset="0"/>
              </a:rPr>
              <a:t>Many time series models are relatively simple and interpretable, making it easier for investors to understand the factors driving ETF price movements and the rationale behind predictions.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050" dirty="0">
              <a:solidFill>
                <a:schemeClr val="tx1"/>
              </a:solidFill>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050" b="0" i="0" u="sng"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050" b="1" i="0" u="sng" strike="noStrike" cap="none" normalizeH="0" baseline="0" dirty="0">
                <a:ln>
                  <a:noFill/>
                </a:ln>
                <a:solidFill>
                  <a:schemeClr val="tx1"/>
                </a:solidFill>
                <a:effectLst/>
                <a:latin typeface="Arial" panose="020B0604020202020204" pitchFamily="34" charset="0"/>
              </a:rPr>
              <a:t>Data Availability</a:t>
            </a:r>
            <a:r>
              <a:rPr kumimoji="0" lang="en-US" altLang="en-US" sz="1050" b="0" i="0" u="none" strike="noStrike" cap="none" normalizeH="0" baseline="0" dirty="0">
                <a:ln>
                  <a:noFill/>
                </a:ln>
                <a:solidFill>
                  <a:schemeClr val="tx1"/>
                </a:solidFill>
                <a:effectLst/>
                <a:latin typeface="Arial" panose="020B0604020202020204" pitchFamily="34" charset="0"/>
              </a:rPr>
              <a:t>: ETF price data is readily available and typically comes with a timestamp.</a:t>
            </a:r>
            <a:endParaRPr lang="en-US" dirty="0">
              <a:solidFill>
                <a:schemeClr val="tx1"/>
              </a:solidFill>
            </a:endParaRPr>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Oval 28">
            <a:extLst>
              <a:ext uri="{FF2B5EF4-FFF2-40B4-BE49-F238E27FC236}">
                <a16:creationId xmlns:a16="http://schemas.microsoft.com/office/drawing/2014/main" id="{39C6FE75-8EC0-5730-7255-5136E2B461EB}"/>
              </a:ext>
            </a:extLst>
          </p:cNvPr>
          <p:cNvSpPr/>
          <p:nvPr/>
        </p:nvSpPr>
        <p:spPr>
          <a:xfrm>
            <a:off x="2564260" y="2764169"/>
            <a:ext cx="706495" cy="7171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CD594FE-06D5-BF8B-52AE-B696F28BA590}"/>
              </a:ext>
            </a:extLst>
          </p:cNvPr>
          <p:cNvSpPr txBox="1"/>
          <p:nvPr/>
        </p:nvSpPr>
        <p:spPr>
          <a:xfrm>
            <a:off x="0" y="63210"/>
            <a:ext cx="9144000" cy="630942"/>
          </a:xfrm>
          <a:prstGeom prst="rect">
            <a:avLst/>
          </a:prstGeom>
          <a:noFill/>
        </p:spPr>
        <p:txBody>
          <a:bodyPr wrap="square" rtlCol="0">
            <a:spAutoFit/>
          </a:bodyPr>
          <a:lstStyle/>
          <a:p>
            <a:pPr algn="ctr"/>
            <a:r>
              <a:rPr lang="en-IN" sz="3500" b="1" dirty="0">
                <a:solidFill>
                  <a:schemeClr val="dk1"/>
                </a:solidFill>
                <a:latin typeface="+mn-lt"/>
                <a:sym typeface="Outfit"/>
              </a:rPr>
              <a:t>Moving towards Model execution </a:t>
            </a:r>
          </a:p>
        </p:txBody>
      </p:sp>
      <p:sp>
        <p:nvSpPr>
          <p:cNvPr id="110" name="Oval 28">
            <a:extLst>
              <a:ext uri="{FF2B5EF4-FFF2-40B4-BE49-F238E27FC236}">
                <a16:creationId xmlns:a16="http://schemas.microsoft.com/office/drawing/2014/main" id="{31BBCC7D-C397-D23A-3569-B0D41D919C6E}"/>
              </a:ext>
            </a:extLst>
          </p:cNvPr>
          <p:cNvSpPr/>
          <p:nvPr/>
        </p:nvSpPr>
        <p:spPr>
          <a:xfrm>
            <a:off x="3740530" y="2714766"/>
            <a:ext cx="706495" cy="7171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28">
            <a:extLst>
              <a:ext uri="{FF2B5EF4-FFF2-40B4-BE49-F238E27FC236}">
                <a16:creationId xmlns:a16="http://schemas.microsoft.com/office/drawing/2014/main" id="{425C9735-EEF1-1D14-9B6B-3431D87D3DBB}"/>
              </a:ext>
            </a:extLst>
          </p:cNvPr>
          <p:cNvSpPr/>
          <p:nvPr/>
        </p:nvSpPr>
        <p:spPr>
          <a:xfrm>
            <a:off x="4684981" y="1978187"/>
            <a:ext cx="706495" cy="7171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28">
            <a:extLst>
              <a:ext uri="{FF2B5EF4-FFF2-40B4-BE49-F238E27FC236}">
                <a16:creationId xmlns:a16="http://schemas.microsoft.com/office/drawing/2014/main" id="{2CFBFADC-DB1A-D16E-D158-EBB47C2AAF7D}"/>
              </a:ext>
            </a:extLst>
          </p:cNvPr>
          <p:cNvSpPr/>
          <p:nvPr/>
        </p:nvSpPr>
        <p:spPr>
          <a:xfrm>
            <a:off x="5874131" y="1978187"/>
            <a:ext cx="706495" cy="7171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28">
            <a:extLst>
              <a:ext uri="{FF2B5EF4-FFF2-40B4-BE49-F238E27FC236}">
                <a16:creationId xmlns:a16="http://schemas.microsoft.com/office/drawing/2014/main" id="{53F4424A-D6B2-90B0-07ED-A0DCB7A16630}"/>
              </a:ext>
            </a:extLst>
          </p:cNvPr>
          <p:cNvSpPr/>
          <p:nvPr/>
        </p:nvSpPr>
        <p:spPr>
          <a:xfrm>
            <a:off x="6792823" y="1239798"/>
            <a:ext cx="706495" cy="7171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28">
            <a:extLst>
              <a:ext uri="{FF2B5EF4-FFF2-40B4-BE49-F238E27FC236}">
                <a16:creationId xmlns:a16="http://schemas.microsoft.com/office/drawing/2014/main" id="{774F36A1-8DC3-F2D1-3878-AAE71972EC96}"/>
              </a:ext>
            </a:extLst>
          </p:cNvPr>
          <p:cNvSpPr/>
          <p:nvPr/>
        </p:nvSpPr>
        <p:spPr>
          <a:xfrm>
            <a:off x="7975533" y="1227291"/>
            <a:ext cx="706495" cy="7171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Picture 152">
            <a:extLst>
              <a:ext uri="{FF2B5EF4-FFF2-40B4-BE49-F238E27FC236}">
                <a16:creationId xmlns:a16="http://schemas.microsoft.com/office/drawing/2014/main" id="{10972228-466C-41E8-AE9E-3003B8C376D7}"/>
              </a:ext>
            </a:extLst>
          </p:cNvPr>
          <p:cNvPicPr>
            <a:picLocks noChangeAspect="1"/>
          </p:cNvPicPr>
          <p:nvPr/>
        </p:nvPicPr>
        <p:blipFill>
          <a:blip r:embed="rId2"/>
          <a:stretch>
            <a:fillRect/>
          </a:stretch>
        </p:blipFill>
        <p:spPr>
          <a:xfrm>
            <a:off x="566961" y="1481070"/>
            <a:ext cx="8236039" cy="3198187"/>
          </a:xfrm>
          <a:prstGeom prst="rect">
            <a:avLst/>
          </a:prstGeom>
        </p:spPr>
      </p:pic>
      <p:sp>
        <p:nvSpPr>
          <p:cNvPr id="154" name="TextBox 153">
            <a:extLst>
              <a:ext uri="{FF2B5EF4-FFF2-40B4-BE49-F238E27FC236}">
                <a16:creationId xmlns:a16="http://schemas.microsoft.com/office/drawing/2014/main" id="{6CAC76F7-69FE-7C7B-E72D-E326AA42CADC}"/>
              </a:ext>
            </a:extLst>
          </p:cNvPr>
          <p:cNvSpPr txBox="1"/>
          <p:nvPr/>
        </p:nvSpPr>
        <p:spPr>
          <a:xfrm>
            <a:off x="423772" y="3367825"/>
            <a:ext cx="1068771" cy="338554"/>
          </a:xfrm>
          <a:prstGeom prst="rect">
            <a:avLst/>
          </a:prstGeom>
          <a:noFill/>
        </p:spPr>
        <p:txBody>
          <a:bodyPr wrap="square" rtlCol="0">
            <a:spAutoFit/>
          </a:bodyPr>
          <a:lstStyle/>
          <a:p>
            <a:r>
              <a:rPr lang="en-IN" sz="800" b="1" dirty="0">
                <a:latin typeface="+mn-lt"/>
              </a:rPr>
              <a:t>Data collection and data Cleaning</a:t>
            </a:r>
          </a:p>
        </p:txBody>
      </p:sp>
      <p:sp>
        <p:nvSpPr>
          <p:cNvPr id="156" name="TextBox 155">
            <a:extLst>
              <a:ext uri="{FF2B5EF4-FFF2-40B4-BE49-F238E27FC236}">
                <a16:creationId xmlns:a16="http://schemas.microsoft.com/office/drawing/2014/main" id="{34079A4E-B1EC-9FF3-6D50-9476CF5009EB}"/>
              </a:ext>
            </a:extLst>
          </p:cNvPr>
          <p:cNvSpPr txBox="1"/>
          <p:nvPr/>
        </p:nvSpPr>
        <p:spPr>
          <a:xfrm>
            <a:off x="1683755" y="4580859"/>
            <a:ext cx="1068771" cy="338554"/>
          </a:xfrm>
          <a:prstGeom prst="rect">
            <a:avLst/>
          </a:prstGeom>
          <a:noFill/>
        </p:spPr>
        <p:txBody>
          <a:bodyPr wrap="square" rtlCol="0">
            <a:spAutoFit/>
          </a:bodyPr>
          <a:lstStyle/>
          <a:p>
            <a:r>
              <a:rPr lang="en-IN" sz="800" b="1" dirty="0">
                <a:latin typeface="+mn-lt"/>
              </a:rPr>
              <a:t>Find out Moving and Weighted MA</a:t>
            </a:r>
          </a:p>
        </p:txBody>
      </p:sp>
      <p:sp>
        <p:nvSpPr>
          <p:cNvPr id="157" name="TextBox 156">
            <a:extLst>
              <a:ext uri="{FF2B5EF4-FFF2-40B4-BE49-F238E27FC236}">
                <a16:creationId xmlns:a16="http://schemas.microsoft.com/office/drawing/2014/main" id="{24DA64EC-0618-D622-CE09-EFAD6F8EF2FB}"/>
              </a:ext>
            </a:extLst>
          </p:cNvPr>
          <p:cNvSpPr txBox="1"/>
          <p:nvPr/>
        </p:nvSpPr>
        <p:spPr>
          <a:xfrm>
            <a:off x="2600164" y="2379331"/>
            <a:ext cx="1068771" cy="584775"/>
          </a:xfrm>
          <a:prstGeom prst="rect">
            <a:avLst/>
          </a:prstGeom>
          <a:noFill/>
        </p:spPr>
        <p:txBody>
          <a:bodyPr wrap="square" rtlCol="0">
            <a:spAutoFit/>
          </a:bodyPr>
          <a:lstStyle/>
          <a:p>
            <a:r>
              <a:rPr lang="en-IN" sz="800" b="1" dirty="0">
                <a:latin typeface="+mn-lt"/>
              </a:rPr>
              <a:t>Single, Double and Triple </a:t>
            </a:r>
            <a:r>
              <a:rPr lang="en-IN" sz="800" b="1" dirty="0" err="1">
                <a:latin typeface="+mn-lt"/>
              </a:rPr>
              <a:t>Exponational</a:t>
            </a:r>
            <a:r>
              <a:rPr lang="en-IN" sz="800" b="1" dirty="0">
                <a:latin typeface="+mn-lt"/>
              </a:rPr>
              <a:t> Smoothing </a:t>
            </a:r>
          </a:p>
        </p:txBody>
      </p:sp>
      <p:sp>
        <p:nvSpPr>
          <p:cNvPr id="158" name="TextBox 157">
            <a:extLst>
              <a:ext uri="{FF2B5EF4-FFF2-40B4-BE49-F238E27FC236}">
                <a16:creationId xmlns:a16="http://schemas.microsoft.com/office/drawing/2014/main" id="{DFECB6BF-2DD7-D9C4-A895-39D65E6EA733}"/>
              </a:ext>
            </a:extLst>
          </p:cNvPr>
          <p:cNvSpPr txBox="1"/>
          <p:nvPr/>
        </p:nvSpPr>
        <p:spPr>
          <a:xfrm>
            <a:off x="3792828" y="3864788"/>
            <a:ext cx="1068771" cy="461665"/>
          </a:xfrm>
          <a:prstGeom prst="rect">
            <a:avLst/>
          </a:prstGeom>
          <a:noFill/>
        </p:spPr>
        <p:txBody>
          <a:bodyPr wrap="square" rtlCol="0">
            <a:spAutoFit/>
          </a:bodyPr>
          <a:lstStyle/>
          <a:p>
            <a:r>
              <a:rPr lang="en-IN" sz="800" b="1" dirty="0">
                <a:latin typeface="+mn-lt"/>
              </a:rPr>
              <a:t>ARIMA Model, Train Test and Predict</a:t>
            </a:r>
          </a:p>
        </p:txBody>
      </p:sp>
      <p:sp>
        <p:nvSpPr>
          <p:cNvPr id="159" name="TextBox 158">
            <a:extLst>
              <a:ext uri="{FF2B5EF4-FFF2-40B4-BE49-F238E27FC236}">
                <a16:creationId xmlns:a16="http://schemas.microsoft.com/office/drawing/2014/main" id="{4E7D6520-D6FC-0F45-0807-234830836C8B}"/>
              </a:ext>
            </a:extLst>
          </p:cNvPr>
          <p:cNvSpPr txBox="1"/>
          <p:nvPr/>
        </p:nvSpPr>
        <p:spPr>
          <a:xfrm>
            <a:off x="4329145" y="1909404"/>
            <a:ext cx="1068771" cy="461665"/>
          </a:xfrm>
          <a:prstGeom prst="rect">
            <a:avLst/>
          </a:prstGeom>
          <a:noFill/>
        </p:spPr>
        <p:txBody>
          <a:bodyPr wrap="square" rtlCol="0">
            <a:spAutoFit/>
          </a:bodyPr>
          <a:lstStyle/>
          <a:p>
            <a:r>
              <a:rPr lang="en-IN" sz="800" b="1" dirty="0">
                <a:latin typeface="+mn-lt"/>
              </a:rPr>
              <a:t>LSTM Model, Train Test and Predict</a:t>
            </a:r>
          </a:p>
        </p:txBody>
      </p:sp>
      <p:sp>
        <p:nvSpPr>
          <p:cNvPr id="160" name="TextBox 159">
            <a:extLst>
              <a:ext uri="{FF2B5EF4-FFF2-40B4-BE49-F238E27FC236}">
                <a16:creationId xmlns:a16="http://schemas.microsoft.com/office/drawing/2014/main" id="{8FBE6833-FA8E-1B7E-5A93-34421387EA2F}"/>
              </a:ext>
            </a:extLst>
          </p:cNvPr>
          <p:cNvSpPr txBox="1"/>
          <p:nvPr/>
        </p:nvSpPr>
        <p:spPr>
          <a:xfrm>
            <a:off x="5873247" y="3122755"/>
            <a:ext cx="1068771" cy="461665"/>
          </a:xfrm>
          <a:prstGeom prst="rect">
            <a:avLst/>
          </a:prstGeom>
          <a:noFill/>
        </p:spPr>
        <p:txBody>
          <a:bodyPr wrap="square" rtlCol="0">
            <a:spAutoFit/>
          </a:bodyPr>
          <a:lstStyle/>
          <a:p>
            <a:r>
              <a:rPr lang="en-IN" sz="800" b="1" dirty="0" err="1">
                <a:latin typeface="+mn-lt"/>
              </a:rPr>
              <a:t>XGBoost</a:t>
            </a:r>
            <a:r>
              <a:rPr lang="en-IN" sz="800" b="1" dirty="0">
                <a:latin typeface="+mn-lt"/>
              </a:rPr>
              <a:t> Model, Train Test and Predict</a:t>
            </a:r>
          </a:p>
        </p:txBody>
      </p:sp>
      <p:sp>
        <p:nvSpPr>
          <p:cNvPr id="161" name="TextBox 160">
            <a:extLst>
              <a:ext uri="{FF2B5EF4-FFF2-40B4-BE49-F238E27FC236}">
                <a16:creationId xmlns:a16="http://schemas.microsoft.com/office/drawing/2014/main" id="{527FCB51-F1F5-DD95-A1B6-623B1CF9039C}"/>
              </a:ext>
            </a:extLst>
          </p:cNvPr>
          <p:cNvSpPr txBox="1"/>
          <p:nvPr/>
        </p:nvSpPr>
        <p:spPr>
          <a:xfrm>
            <a:off x="6507526" y="1181124"/>
            <a:ext cx="1068771" cy="338554"/>
          </a:xfrm>
          <a:prstGeom prst="rect">
            <a:avLst/>
          </a:prstGeom>
          <a:noFill/>
        </p:spPr>
        <p:txBody>
          <a:bodyPr wrap="square" rtlCol="0">
            <a:spAutoFit/>
          </a:bodyPr>
          <a:lstStyle/>
          <a:p>
            <a:r>
              <a:rPr lang="en-IN" sz="800" b="1" dirty="0">
                <a:latin typeface="+mn-lt"/>
              </a:rPr>
              <a:t>Calculate MAE, MSE, RMSE</a:t>
            </a:r>
          </a:p>
        </p:txBody>
      </p:sp>
      <p:sp>
        <p:nvSpPr>
          <p:cNvPr id="162" name="TextBox 161">
            <a:extLst>
              <a:ext uri="{FF2B5EF4-FFF2-40B4-BE49-F238E27FC236}">
                <a16:creationId xmlns:a16="http://schemas.microsoft.com/office/drawing/2014/main" id="{7A5BE87D-F8B6-6C31-1924-0A59BF151149}"/>
              </a:ext>
            </a:extLst>
          </p:cNvPr>
          <p:cNvSpPr txBox="1"/>
          <p:nvPr/>
        </p:nvSpPr>
        <p:spPr>
          <a:xfrm>
            <a:off x="7975556" y="2371069"/>
            <a:ext cx="1068771" cy="584775"/>
          </a:xfrm>
          <a:prstGeom prst="rect">
            <a:avLst/>
          </a:prstGeom>
          <a:noFill/>
        </p:spPr>
        <p:txBody>
          <a:bodyPr wrap="square" rtlCol="0">
            <a:spAutoFit/>
          </a:bodyPr>
          <a:lstStyle/>
          <a:p>
            <a:r>
              <a:rPr lang="en-IN" sz="800" b="1" dirty="0">
                <a:latin typeface="+mn-lt"/>
              </a:rPr>
              <a:t>Cumulative Log- Return and Portfolio Optimization</a:t>
            </a:r>
          </a:p>
        </p:txBody>
      </p:sp>
      <p:graphicFrame>
        <p:nvGraphicFramePr>
          <p:cNvPr id="163" name="Table 162">
            <a:extLst>
              <a:ext uri="{FF2B5EF4-FFF2-40B4-BE49-F238E27FC236}">
                <a16:creationId xmlns:a16="http://schemas.microsoft.com/office/drawing/2014/main" id="{3F4E8A37-BEFD-B2E9-318C-466E570FB560}"/>
              </a:ext>
            </a:extLst>
          </p:cNvPr>
          <p:cNvGraphicFramePr>
            <a:graphicFrameLocks noGrp="1"/>
          </p:cNvGraphicFramePr>
          <p:nvPr>
            <p:extLst>
              <p:ext uri="{D42A27DB-BD31-4B8C-83A1-F6EECF244321}">
                <p14:modId xmlns:p14="http://schemas.microsoft.com/office/powerpoint/2010/main" val="4119506421"/>
              </p:ext>
            </p:extLst>
          </p:nvPr>
        </p:nvGraphicFramePr>
        <p:xfrm>
          <a:off x="395852" y="934247"/>
          <a:ext cx="2168408" cy="1965960"/>
        </p:xfrm>
        <a:graphic>
          <a:graphicData uri="http://schemas.openxmlformats.org/drawingml/2006/table">
            <a:tbl>
              <a:tblPr firstRow="1" bandRow="1">
                <a:tableStyleId>{B6031D74-974B-40DB-A114-2477ABB4BCDE}</a:tableStyleId>
              </a:tblPr>
              <a:tblGrid>
                <a:gridCol w="1246426">
                  <a:extLst>
                    <a:ext uri="{9D8B030D-6E8A-4147-A177-3AD203B41FA5}">
                      <a16:colId xmlns:a16="http://schemas.microsoft.com/office/drawing/2014/main" val="728290446"/>
                    </a:ext>
                  </a:extLst>
                </a:gridCol>
                <a:gridCol w="921982">
                  <a:extLst>
                    <a:ext uri="{9D8B030D-6E8A-4147-A177-3AD203B41FA5}">
                      <a16:colId xmlns:a16="http://schemas.microsoft.com/office/drawing/2014/main" val="334723149"/>
                    </a:ext>
                  </a:extLst>
                </a:gridCol>
              </a:tblGrid>
              <a:tr h="0">
                <a:tc>
                  <a:txBody>
                    <a:bodyPr/>
                    <a:lstStyle/>
                    <a:p>
                      <a:r>
                        <a:rPr lang="en-IN" sz="900" b="1" dirty="0"/>
                        <a:t>7 ETF</a:t>
                      </a:r>
                    </a:p>
                  </a:txBody>
                  <a:tcPr>
                    <a:solidFill>
                      <a:srgbClr val="FFC000"/>
                    </a:solidFill>
                  </a:tcPr>
                </a:tc>
                <a:tc>
                  <a:txBody>
                    <a:bodyPr/>
                    <a:lstStyle/>
                    <a:p>
                      <a:r>
                        <a:rPr lang="en-IN" sz="900" b="1" dirty="0"/>
                        <a:t>Ticker</a:t>
                      </a:r>
                    </a:p>
                  </a:txBody>
                  <a:tcPr>
                    <a:solidFill>
                      <a:srgbClr val="FFC000"/>
                    </a:solidFill>
                  </a:tcPr>
                </a:tc>
                <a:extLst>
                  <a:ext uri="{0D108BD9-81ED-4DB2-BD59-A6C34878D82A}">
                    <a16:rowId xmlns:a16="http://schemas.microsoft.com/office/drawing/2014/main" val="4189803947"/>
                  </a:ext>
                </a:extLst>
              </a:tr>
              <a:tr h="190072">
                <a:tc>
                  <a:txBody>
                    <a:bodyPr/>
                    <a:lstStyle/>
                    <a:p>
                      <a:r>
                        <a:rPr lang="en-IN" sz="800" b="1" dirty="0"/>
                        <a:t>MSCI World SRI </a:t>
                      </a:r>
                    </a:p>
                  </a:txBody>
                  <a:tcPr/>
                </a:tc>
                <a:tc>
                  <a:txBody>
                    <a:bodyPr/>
                    <a:lstStyle/>
                    <a:p>
                      <a:r>
                        <a:rPr lang="en-IN" sz="800" b="1" dirty="0"/>
                        <a:t>SUSW.MI</a:t>
                      </a:r>
                    </a:p>
                  </a:txBody>
                  <a:tcPr/>
                </a:tc>
                <a:extLst>
                  <a:ext uri="{0D108BD9-81ED-4DB2-BD59-A6C34878D82A}">
                    <a16:rowId xmlns:a16="http://schemas.microsoft.com/office/drawing/2014/main" val="1363843696"/>
                  </a:ext>
                </a:extLst>
              </a:tr>
              <a:tr h="190072">
                <a:tc>
                  <a:txBody>
                    <a:bodyPr/>
                    <a:lstStyle/>
                    <a:p>
                      <a:r>
                        <a:rPr lang="en-IN" sz="800" b="1" dirty="0"/>
                        <a:t>MSCI Europe SRI</a:t>
                      </a:r>
                    </a:p>
                  </a:txBody>
                  <a:tcPr/>
                </a:tc>
                <a:tc>
                  <a:txBody>
                    <a:bodyPr/>
                    <a:lstStyle/>
                    <a:p>
                      <a:r>
                        <a:rPr lang="en-IN" sz="800" b="1" dirty="0"/>
                        <a:t>IESE.AS</a:t>
                      </a:r>
                    </a:p>
                  </a:txBody>
                  <a:tcPr/>
                </a:tc>
                <a:extLst>
                  <a:ext uri="{0D108BD9-81ED-4DB2-BD59-A6C34878D82A}">
                    <a16:rowId xmlns:a16="http://schemas.microsoft.com/office/drawing/2014/main" val="922832566"/>
                  </a:ext>
                </a:extLst>
              </a:tr>
              <a:tr h="190072">
                <a:tc>
                  <a:txBody>
                    <a:bodyPr/>
                    <a:lstStyle/>
                    <a:p>
                      <a:r>
                        <a:rPr lang="en-IN" sz="800" b="1" dirty="0"/>
                        <a:t>Future Mobility ESG</a:t>
                      </a:r>
                    </a:p>
                  </a:txBody>
                  <a:tcPr/>
                </a:tc>
                <a:tc>
                  <a:txBody>
                    <a:bodyPr/>
                    <a:lstStyle/>
                    <a:p>
                      <a:r>
                        <a:rPr lang="en-IN" sz="800" b="1" dirty="0"/>
                        <a:t>ELCR.PA</a:t>
                      </a:r>
                    </a:p>
                  </a:txBody>
                  <a:tcPr/>
                </a:tc>
                <a:extLst>
                  <a:ext uri="{0D108BD9-81ED-4DB2-BD59-A6C34878D82A}">
                    <a16:rowId xmlns:a16="http://schemas.microsoft.com/office/drawing/2014/main" val="1674977242"/>
                  </a:ext>
                </a:extLst>
              </a:tr>
              <a:tr h="190072">
                <a:tc>
                  <a:txBody>
                    <a:bodyPr/>
                    <a:lstStyle/>
                    <a:p>
                      <a:r>
                        <a:rPr lang="en-IN" sz="800" b="1" dirty="0"/>
                        <a:t>Green Bonds</a:t>
                      </a:r>
                    </a:p>
                  </a:txBody>
                  <a:tcPr/>
                </a:tc>
                <a:tc>
                  <a:txBody>
                    <a:bodyPr/>
                    <a:lstStyle/>
                    <a:p>
                      <a:r>
                        <a:rPr lang="en-IN" sz="800" b="1" dirty="0"/>
                        <a:t>GRON.F</a:t>
                      </a:r>
                    </a:p>
                  </a:txBody>
                  <a:tcPr/>
                </a:tc>
                <a:extLst>
                  <a:ext uri="{0D108BD9-81ED-4DB2-BD59-A6C34878D82A}">
                    <a16:rowId xmlns:a16="http://schemas.microsoft.com/office/drawing/2014/main" val="1410418342"/>
                  </a:ext>
                </a:extLst>
              </a:tr>
              <a:tr h="190072">
                <a:tc>
                  <a:txBody>
                    <a:bodyPr/>
                    <a:lstStyle/>
                    <a:p>
                      <a:r>
                        <a:rPr lang="en-IN" sz="800" b="1" dirty="0"/>
                        <a:t>Global Clean Energy</a:t>
                      </a:r>
                    </a:p>
                  </a:txBody>
                  <a:tcPr/>
                </a:tc>
                <a:tc>
                  <a:txBody>
                    <a:bodyPr/>
                    <a:lstStyle/>
                    <a:p>
                      <a:r>
                        <a:rPr lang="en-IN" sz="800" b="1" dirty="0"/>
                        <a:t>ICLN</a:t>
                      </a:r>
                    </a:p>
                  </a:txBody>
                  <a:tcPr/>
                </a:tc>
                <a:extLst>
                  <a:ext uri="{0D108BD9-81ED-4DB2-BD59-A6C34878D82A}">
                    <a16:rowId xmlns:a16="http://schemas.microsoft.com/office/drawing/2014/main" val="1775555907"/>
                  </a:ext>
                </a:extLst>
              </a:tr>
              <a:tr h="190072">
                <a:tc>
                  <a:txBody>
                    <a:bodyPr/>
                    <a:lstStyle/>
                    <a:p>
                      <a:r>
                        <a:rPr lang="en-IN" sz="800" b="1" dirty="0"/>
                        <a:t>Markets ESG</a:t>
                      </a:r>
                    </a:p>
                  </a:txBody>
                  <a:tcPr/>
                </a:tc>
                <a:tc>
                  <a:txBody>
                    <a:bodyPr/>
                    <a:lstStyle/>
                    <a:p>
                      <a:r>
                        <a:rPr lang="en-IN" sz="800" b="1" dirty="0"/>
                        <a:t>AYEM.DE MSCI</a:t>
                      </a:r>
                    </a:p>
                  </a:txBody>
                  <a:tcPr/>
                </a:tc>
                <a:extLst>
                  <a:ext uri="{0D108BD9-81ED-4DB2-BD59-A6C34878D82A}">
                    <a16:rowId xmlns:a16="http://schemas.microsoft.com/office/drawing/2014/main" val="200838324"/>
                  </a:ext>
                </a:extLst>
              </a:tr>
              <a:tr h="190072">
                <a:tc>
                  <a:txBody>
                    <a:bodyPr/>
                    <a:lstStyle/>
                    <a:p>
                      <a:r>
                        <a:rPr lang="en-IN" sz="800" b="1" dirty="0"/>
                        <a:t>Global Real Estate ESG</a:t>
                      </a:r>
                    </a:p>
                  </a:txBody>
                  <a:tcPr/>
                </a:tc>
                <a:tc>
                  <a:txBody>
                    <a:bodyPr/>
                    <a:lstStyle/>
                    <a:p>
                      <a:r>
                        <a:rPr lang="en-IN" sz="800" b="1" dirty="0"/>
                        <a:t>DJRE.AX</a:t>
                      </a:r>
                    </a:p>
                  </a:txBody>
                  <a:tcPr/>
                </a:tc>
                <a:extLst>
                  <a:ext uri="{0D108BD9-81ED-4DB2-BD59-A6C34878D82A}">
                    <a16:rowId xmlns:a16="http://schemas.microsoft.com/office/drawing/2014/main" val="3131963641"/>
                  </a:ext>
                </a:extLst>
              </a:tr>
            </a:tbl>
          </a:graphicData>
        </a:graphic>
      </p:graphicFrame>
    </p:spTree>
    <p:extLst>
      <p:ext uri="{BB962C8B-B14F-4D97-AF65-F5344CB8AC3E}">
        <p14:creationId xmlns:p14="http://schemas.microsoft.com/office/powerpoint/2010/main" val="5627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6" name="Google Shape;406;p39"/>
          <p:cNvGrpSpPr/>
          <p:nvPr/>
        </p:nvGrpSpPr>
        <p:grpSpPr>
          <a:xfrm>
            <a:off x="-541907" y="-622274"/>
            <a:ext cx="4136119" cy="6091167"/>
            <a:chOff x="-541907" y="-622274"/>
            <a:chExt cx="4136119" cy="6091167"/>
          </a:xfrm>
        </p:grpSpPr>
        <p:sp>
          <p:nvSpPr>
            <p:cNvPr id="407" name="Google Shape;407;p39"/>
            <p:cNvSpPr/>
            <p:nvPr/>
          </p:nvSpPr>
          <p:spPr>
            <a:xfrm rot="10800000">
              <a:off x="84193" y="4041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rot="10800000">
              <a:off x="993581" y="4569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rot="10800000">
              <a:off x="2040588" y="96213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rot="10800000">
              <a:off x="-541907" y="9621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flipH="1">
              <a:off x="993584" y="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flipH="1">
              <a:off x="713235" y="22751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flipH="1">
              <a:off x="421473" y="17788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flipH="1">
              <a:off x="1611716" y="14749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flipH="1">
              <a:off x="2597873" y="-62227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flipH="1">
              <a:off x="1260177" y="26512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flipH="1">
              <a:off x="2180770" y="-1382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rot="10800000">
              <a:off x="1759176" y="40451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rot="10800000">
              <a:off x="2367643" y="26512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rot="10800000">
              <a:off x="503546" y="35577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rot="10800000">
              <a:off x="1759170" y="450077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flipH="1">
              <a:off x="-125473" y="5394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flipH="1">
              <a:off x="2755502" y="3194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4" name="Google Shape;424;p39"/>
          <p:cNvCxnSpPr/>
          <p:nvPr/>
        </p:nvCxnSpPr>
        <p:spPr>
          <a:xfrm>
            <a:off x="3967400" y="1655488"/>
            <a:ext cx="373500" cy="0"/>
          </a:xfrm>
          <a:prstGeom prst="straightConnector1">
            <a:avLst/>
          </a:prstGeom>
          <a:noFill/>
          <a:ln w="19050" cap="flat" cmpd="sng">
            <a:solidFill>
              <a:schemeClr val="dk1"/>
            </a:solidFill>
            <a:prstDash val="solid"/>
            <a:round/>
            <a:headEnd type="none" w="med" len="med"/>
            <a:tailEnd type="none" w="med" len="med"/>
          </a:ln>
        </p:spPr>
      </p:cxnSp>
      <p:sp>
        <p:nvSpPr>
          <p:cNvPr id="4" name="TextBox 3">
            <a:extLst>
              <a:ext uri="{FF2B5EF4-FFF2-40B4-BE49-F238E27FC236}">
                <a16:creationId xmlns:a16="http://schemas.microsoft.com/office/drawing/2014/main" id="{DC356C2E-B10C-417D-3C24-261A779AAFD4}"/>
              </a:ext>
            </a:extLst>
          </p:cNvPr>
          <p:cNvSpPr txBox="1"/>
          <p:nvPr/>
        </p:nvSpPr>
        <p:spPr>
          <a:xfrm>
            <a:off x="3367956" y="-11758"/>
            <a:ext cx="5994087" cy="630942"/>
          </a:xfrm>
          <a:prstGeom prst="rect">
            <a:avLst/>
          </a:prstGeom>
          <a:noFill/>
        </p:spPr>
        <p:txBody>
          <a:bodyPr wrap="square" rtlCol="0">
            <a:spAutoFit/>
          </a:bodyPr>
          <a:lstStyle/>
          <a:p>
            <a:r>
              <a:rPr lang="en-IN" sz="3500" b="1" dirty="0">
                <a:solidFill>
                  <a:schemeClr val="dk1"/>
                </a:solidFill>
                <a:latin typeface="+mn-lt"/>
              </a:rPr>
              <a:t>Which Model is Best </a:t>
            </a:r>
          </a:p>
        </p:txBody>
      </p:sp>
      <p:pic>
        <p:nvPicPr>
          <p:cNvPr id="12" name="Picture 11">
            <a:extLst>
              <a:ext uri="{FF2B5EF4-FFF2-40B4-BE49-F238E27FC236}">
                <a16:creationId xmlns:a16="http://schemas.microsoft.com/office/drawing/2014/main" id="{8AB13FA5-EB11-B81C-04AE-3035AE53AA14}"/>
              </a:ext>
            </a:extLst>
          </p:cNvPr>
          <p:cNvPicPr>
            <a:picLocks noChangeAspect="1"/>
          </p:cNvPicPr>
          <p:nvPr/>
        </p:nvPicPr>
        <p:blipFill>
          <a:blip r:embed="rId3"/>
          <a:stretch>
            <a:fillRect/>
          </a:stretch>
        </p:blipFill>
        <p:spPr>
          <a:xfrm>
            <a:off x="556226" y="704950"/>
            <a:ext cx="4857667" cy="3934954"/>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B3060123-7793-5138-22B7-B7797FBFB58C}"/>
                  </a:ext>
                </a:extLst>
              </p14:cNvPr>
              <p14:cNvContentPartPr/>
              <p14:nvPr/>
            </p14:nvContentPartPr>
            <p14:xfrm>
              <a:off x="1936610" y="1168790"/>
              <a:ext cx="279720" cy="13320"/>
            </p14:xfrm>
          </p:contentPart>
        </mc:Choice>
        <mc:Fallback xmlns="">
          <p:pic>
            <p:nvPicPr>
              <p:cNvPr id="16" name="Ink 15">
                <a:extLst>
                  <a:ext uri="{FF2B5EF4-FFF2-40B4-BE49-F238E27FC236}">
                    <a16:creationId xmlns:a16="http://schemas.microsoft.com/office/drawing/2014/main" id="{B3060123-7793-5138-22B7-B7797FBFB58C}"/>
                  </a:ext>
                </a:extLst>
              </p:cNvPr>
              <p:cNvPicPr/>
              <p:nvPr/>
            </p:nvPicPr>
            <p:blipFill>
              <a:blip r:embed="rId6"/>
              <a:stretch>
                <a:fillRect/>
              </a:stretch>
            </p:blipFill>
            <p:spPr>
              <a:xfrm>
                <a:off x="1900970" y="1096790"/>
                <a:ext cx="3513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D6114274-4782-C75C-C688-BD9A73F60712}"/>
                  </a:ext>
                </a:extLst>
              </p14:cNvPr>
              <p14:cNvContentPartPr/>
              <p14:nvPr/>
            </p14:nvContentPartPr>
            <p14:xfrm>
              <a:off x="1961810" y="1694750"/>
              <a:ext cx="203040" cy="9000"/>
            </p14:xfrm>
          </p:contentPart>
        </mc:Choice>
        <mc:Fallback xmlns="">
          <p:pic>
            <p:nvPicPr>
              <p:cNvPr id="20" name="Ink 19">
                <a:extLst>
                  <a:ext uri="{FF2B5EF4-FFF2-40B4-BE49-F238E27FC236}">
                    <a16:creationId xmlns:a16="http://schemas.microsoft.com/office/drawing/2014/main" id="{D6114274-4782-C75C-C688-BD9A73F60712}"/>
                  </a:ext>
                </a:extLst>
              </p:cNvPr>
              <p:cNvPicPr/>
              <p:nvPr/>
            </p:nvPicPr>
            <p:blipFill>
              <a:blip r:embed="rId8"/>
              <a:stretch>
                <a:fillRect/>
              </a:stretch>
            </p:blipFill>
            <p:spPr>
              <a:xfrm>
                <a:off x="1926170" y="1623110"/>
                <a:ext cx="2746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C22771D5-155B-75EB-39BB-3C86D41F790F}"/>
                  </a:ext>
                </a:extLst>
              </p14:cNvPr>
              <p14:cNvContentPartPr/>
              <p14:nvPr/>
            </p14:nvContentPartPr>
            <p14:xfrm>
              <a:off x="1949210" y="2222150"/>
              <a:ext cx="215640" cy="360"/>
            </p14:xfrm>
          </p:contentPart>
        </mc:Choice>
        <mc:Fallback xmlns="">
          <p:pic>
            <p:nvPicPr>
              <p:cNvPr id="21" name="Ink 20">
                <a:extLst>
                  <a:ext uri="{FF2B5EF4-FFF2-40B4-BE49-F238E27FC236}">
                    <a16:creationId xmlns:a16="http://schemas.microsoft.com/office/drawing/2014/main" id="{C22771D5-155B-75EB-39BB-3C86D41F790F}"/>
                  </a:ext>
                </a:extLst>
              </p:cNvPr>
              <p:cNvPicPr/>
              <p:nvPr/>
            </p:nvPicPr>
            <p:blipFill>
              <a:blip r:embed="rId10"/>
              <a:stretch>
                <a:fillRect/>
              </a:stretch>
            </p:blipFill>
            <p:spPr>
              <a:xfrm>
                <a:off x="1913570" y="2150510"/>
                <a:ext cx="287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AE8A5C37-9764-96D6-5052-F4A802BC860C}"/>
                  </a:ext>
                </a:extLst>
              </p14:cNvPr>
              <p14:cNvContentPartPr/>
              <p14:nvPr/>
            </p14:nvContentPartPr>
            <p14:xfrm>
              <a:off x="1968290" y="2768270"/>
              <a:ext cx="192600" cy="4320"/>
            </p14:xfrm>
          </p:contentPart>
        </mc:Choice>
        <mc:Fallback xmlns="">
          <p:pic>
            <p:nvPicPr>
              <p:cNvPr id="22" name="Ink 21">
                <a:extLst>
                  <a:ext uri="{FF2B5EF4-FFF2-40B4-BE49-F238E27FC236}">
                    <a16:creationId xmlns:a16="http://schemas.microsoft.com/office/drawing/2014/main" id="{AE8A5C37-9764-96D6-5052-F4A802BC860C}"/>
                  </a:ext>
                </a:extLst>
              </p:cNvPr>
              <p:cNvPicPr/>
              <p:nvPr/>
            </p:nvPicPr>
            <p:blipFill>
              <a:blip r:embed="rId12"/>
              <a:stretch>
                <a:fillRect/>
              </a:stretch>
            </p:blipFill>
            <p:spPr>
              <a:xfrm>
                <a:off x="1932290" y="2696630"/>
                <a:ext cx="2642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CC1551DB-C5AD-D849-052C-3CA9EE7109CF}"/>
                  </a:ext>
                </a:extLst>
              </p14:cNvPr>
              <p14:cNvContentPartPr/>
              <p14:nvPr/>
            </p14:nvContentPartPr>
            <p14:xfrm>
              <a:off x="1968290" y="3288830"/>
              <a:ext cx="215640" cy="13680"/>
            </p14:xfrm>
          </p:contentPart>
        </mc:Choice>
        <mc:Fallback xmlns="">
          <p:pic>
            <p:nvPicPr>
              <p:cNvPr id="23" name="Ink 22">
                <a:extLst>
                  <a:ext uri="{FF2B5EF4-FFF2-40B4-BE49-F238E27FC236}">
                    <a16:creationId xmlns:a16="http://schemas.microsoft.com/office/drawing/2014/main" id="{CC1551DB-C5AD-D849-052C-3CA9EE7109CF}"/>
                  </a:ext>
                </a:extLst>
              </p:cNvPr>
              <p:cNvPicPr/>
              <p:nvPr/>
            </p:nvPicPr>
            <p:blipFill>
              <a:blip r:embed="rId14"/>
              <a:stretch>
                <a:fillRect/>
              </a:stretch>
            </p:blipFill>
            <p:spPr>
              <a:xfrm>
                <a:off x="1932290" y="3216830"/>
                <a:ext cx="2872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B1DD7F0B-BB28-A904-C715-A0F8353DF530}"/>
                  </a:ext>
                </a:extLst>
              </p14:cNvPr>
              <p14:cNvContentPartPr/>
              <p14:nvPr/>
            </p14:nvContentPartPr>
            <p14:xfrm>
              <a:off x="1993850" y="3816230"/>
              <a:ext cx="158400" cy="360"/>
            </p14:xfrm>
          </p:contentPart>
        </mc:Choice>
        <mc:Fallback xmlns="">
          <p:pic>
            <p:nvPicPr>
              <p:cNvPr id="24" name="Ink 23">
                <a:extLst>
                  <a:ext uri="{FF2B5EF4-FFF2-40B4-BE49-F238E27FC236}">
                    <a16:creationId xmlns:a16="http://schemas.microsoft.com/office/drawing/2014/main" id="{B1DD7F0B-BB28-A904-C715-A0F8353DF530}"/>
                  </a:ext>
                </a:extLst>
              </p:cNvPr>
              <p:cNvPicPr/>
              <p:nvPr/>
            </p:nvPicPr>
            <p:blipFill>
              <a:blip r:embed="rId16"/>
              <a:stretch>
                <a:fillRect/>
              </a:stretch>
            </p:blipFill>
            <p:spPr>
              <a:xfrm>
                <a:off x="1957850" y="3744230"/>
                <a:ext cx="230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5CA3E7D6-C907-9E94-D4E1-2AEF28703B93}"/>
                  </a:ext>
                </a:extLst>
              </p14:cNvPr>
              <p14:cNvContentPartPr/>
              <p14:nvPr/>
            </p14:nvContentPartPr>
            <p14:xfrm>
              <a:off x="1981250" y="4353350"/>
              <a:ext cx="206640" cy="2880"/>
            </p14:xfrm>
          </p:contentPart>
        </mc:Choice>
        <mc:Fallback xmlns="">
          <p:pic>
            <p:nvPicPr>
              <p:cNvPr id="25" name="Ink 24">
                <a:extLst>
                  <a:ext uri="{FF2B5EF4-FFF2-40B4-BE49-F238E27FC236}">
                    <a16:creationId xmlns:a16="http://schemas.microsoft.com/office/drawing/2014/main" id="{5CA3E7D6-C907-9E94-D4E1-2AEF28703B93}"/>
                  </a:ext>
                </a:extLst>
              </p:cNvPr>
              <p:cNvPicPr/>
              <p:nvPr/>
            </p:nvPicPr>
            <p:blipFill>
              <a:blip r:embed="rId18"/>
              <a:stretch>
                <a:fillRect/>
              </a:stretch>
            </p:blipFill>
            <p:spPr>
              <a:xfrm>
                <a:off x="1945250" y="4281710"/>
                <a:ext cx="278280" cy="146520"/>
              </a:xfrm>
              <a:prstGeom prst="rect">
                <a:avLst/>
              </a:prstGeom>
            </p:spPr>
          </p:pic>
        </mc:Fallback>
      </mc:AlternateContent>
      <p:sp>
        <p:nvSpPr>
          <p:cNvPr id="28" name="TextBox 27">
            <a:extLst>
              <a:ext uri="{FF2B5EF4-FFF2-40B4-BE49-F238E27FC236}">
                <a16:creationId xmlns:a16="http://schemas.microsoft.com/office/drawing/2014/main" id="{BE78FF8E-34DE-F9C4-A19F-2296A691308B}"/>
              </a:ext>
            </a:extLst>
          </p:cNvPr>
          <p:cNvSpPr txBox="1"/>
          <p:nvPr/>
        </p:nvSpPr>
        <p:spPr>
          <a:xfrm>
            <a:off x="7042648" y="654360"/>
            <a:ext cx="761949" cy="307777"/>
          </a:xfrm>
          <a:prstGeom prst="rect">
            <a:avLst/>
          </a:prstGeom>
          <a:noFill/>
        </p:spPr>
        <p:txBody>
          <a:bodyPr wrap="square" rtlCol="0">
            <a:spAutoFit/>
          </a:bodyPr>
          <a:lstStyle/>
          <a:p>
            <a:r>
              <a:rPr lang="en-IN" b="1" i="1" u="sng" dirty="0">
                <a:effectLst>
                  <a:outerShdw blurRad="38100" dist="38100" dir="2700000" algn="tl">
                    <a:srgbClr val="000000">
                      <a:alpha val="43137"/>
                    </a:srgbClr>
                  </a:outerShdw>
                </a:effectLst>
              </a:rPr>
              <a:t>LSTM</a:t>
            </a:r>
          </a:p>
        </p:txBody>
      </p:sp>
      <p:pic>
        <p:nvPicPr>
          <p:cNvPr id="11" name="Picture 10">
            <a:extLst>
              <a:ext uri="{FF2B5EF4-FFF2-40B4-BE49-F238E27FC236}">
                <a16:creationId xmlns:a16="http://schemas.microsoft.com/office/drawing/2014/main" id="{F263FA2E-D71E-0BFD-CE39-CDC6B4881D3C}"/>
              </a:ext>
            </a:extLst>
          </p:cNvPr>
          <p:cNvPicPr>
            <a:picLocks noChangeAspect="1"/>
          </p:cNvPicPr>
          <p:nvPr/>
        </p:nvPicPr>
        <p:blipFill>
          <a:blip r:embed="rId19"/>
          <a:stretch>
            <a:fillRect/>
          </a:stretch>
        </p:blipFill>
        <p:spPr>
          <a:xfrm>
            <a:off x="5635968" y="1023554"/>
            <a:ext cx="3254205" cy="3961391"/>
          </a:xfrm>
          <a:prstGeom prst="rect">
            <a:avLst/>
          </a:prstGeom>
        </p:spPr>
      </p:pic>
      <p:sp>
        <p:nvSpPr>
          <p:cNvPr id="26" name="TextBox 25">
            <a:extLst>
              <a:ext uri="{FF2B5EF4-FFF2-40B4-BE49-F238E27FC236}">
                <a16:creationId xmlns:a16="http://schemas.microsoft.com/office/drawing/2014/main" id="{136224E2-3ED2-FCE5-3D2A-711071A028B2}"/>
              </a:ext>
            </a:extLst>
          </p:cNvPr>
          <p:cNvSpPr txBox="1"/>
          <p:nvPr/>
        </p:nvSpPr>
        <p:spPr>
          <a:xfrm>
            <a:off x="8173855" y="2121308"/>
            <a:ext cx="972355" cy="307777"/>
          </a:xfrm>
          <a:prstGeom prst="rect">
            <a:avLst/>
          </a:prstGeom>
          <a:noFill/>
        </p:spPr>
        <p:txBody>
          <a:bodyPr wrap="square" rtlCol="0">
            <a:spAutoFit/>
          </a:bodyPr>
          <a:lstStyle/>
          <a:p>
            <a:r>
              <a:rPr lang="en-IN" b="1" i="1" u="sng" dirty="0" err="1">
                <a:effectLst>
                  <a:outerShdw blurRad="38100" dist="38100" dir="2700000" algn="tl">
                    <a:srgbClr val="000000">
                      <a:alpha val="43137"/>
                    </a:srgbClr>
                  </a:outerShdw>
                </a:effectLst>
              </a:rPr>
              <a:t>XGBoost</a:t>
            </a:r>
            <a:endParaRPr lang="en-IN" b="1" i="1" u="sng" dirty="0">
              <a:effectLst>
                <a:outerShdw blurRad="38100" dist="38100" dir="2700000" algn="tl">
                  <a:srgbClr val="000000">
                    <a:alpha val="43137"/>
                  </a:srgbClr>
                </a:outerShdw>
              </a:effectLst>
            </a:endParaRPr>
          </a:p>
        </p:txBody>
      </p:sp>
      <p:sp>
        <p:nvSpPr>
          <p:cNvPr id="27" name="TextBox 26">
            <a:extLst>
              <a:ext uri="{FF2B5EF4-FFF2-40B4-BE49-F238E27FC236}">
                <a16:creationId xmlns:a16="http://schemas.microsoft.com/office/drawing/2014/main" id="{1350BBF2-4FEA-7B63-A283-E13D59ABD239}"/>
              </a:ext>
            </a:extLst>
          </p:cNvPr>
          <p:cNvSpPr txBox="1"/>
          <p:nvPr/>
        </p:nvSpPr>
        <p:spPr>
          <a:xfrm>
            <a:off x="5635968" y="1805143"/>
            <a:ext cx="972355" cy="307777"/>
          </a:xfrm>
          <a:prstGeom prst="rect">
            <a:avLst/>
          </a:prstGeom>
          <a:noFill/>
        </p:spPr>
        <p:txBody>
          <a:bodyPr wrap="square" rtlCol="0">
            <a:spAutoFit/>
          </a:bodyPr>
          <a:lstStyle/>
          <a:p>
            <a:r>
              <a:rPr lang="en-IN" b="1" i="1" u="sng" dirty="0">
                <a:effectLst>
                  <a:outerShdw blurRad="38100" dist="38100" dir="2700000" algn="tl">
                    <a:srgbClr val="000000">
                      <a:alpha val="43137"/>
                    </a:srgbClr>
                  </a:outerShdw>
                </a:effectLst>
              </a:rPr>
              <a:t>ARIMA</a:t>
            </a:r>
          </a:p>
        </p:txBody>
      </p:sp>
      <p:pic>
        <p:nvPicPr>
          <p:cNvPr id="14" name="Picture 13">
            <a:extLst>
              <a:ext uri="{FF2B5EF4-FFF2-40B4-BE49-F238E27FC236}">
                <a16:creationId xmlns:a16="http://schemas.microsoft.com/office/drawing/2014/main" id="{D898CFB5-4D3D-E6DE-18F8-33C69B73C586}"/>
              </a:ext>
            </a:extLst>
          </p:cNvPr>
          <p:cNvPicPr>
            <a:picLocks noChangeAspect="1"/>
          </p:cNvPicPr>
          <p:nvPr/>
        </p:nvPicPr>
        <p:blipFill>
          <a:blip r:embed="rId20"/>
          <a:stretch>
            <a:fillRect/>
          </a:stretch>
        </p:blipFill>
        <p:spPr>
          <a:xfrm>
            <a:off x="7653974" y="502726"/>
            <a:ext cx="440398" cy="404447"/>
          </a:xfrm>
          <a:prstGeom prst="rect">
            <a:avLst/>
          </a:prstGeom>
        </p:spPr>
      </p:pic>
      <p:sp>
        <p:nvSpPr>
          <p:cNvPr id="2" name="TextBox 1">
            <a:extLst>
              <a:ext uri="{FF2B5EF4-FFF2-40B4-BE49-F238E27FC236}">
                <a16:creationId xmlns:a16="http://schemas.microsoft.com/office/drawing/2014/main" id="{B80187ED-0E04-7D14-BE99-C9AAA1B916D8}"/>
              </a:ext>
            </a:extLst>
          </p:cNvPr>
          <p:cNvSpPr txBox="1"/>
          <p:nvPr/>
        </p:nvSpPr>
        <p:spPr>
          <a:xfrm>
            <a:off x="1400644" y="511303"/>
            <a:ext cx="1354858" cy="246221"/>
          </a:xfrm>
          <a:prstGeom prst="rect">
            <a:avLst/>
          </a:prstGeom>
          <a:noFill/>
        </p:spPr>
        <p:txBody>
          <a:bodyPr wrap="none" rtlCol="0">
            <a:spAutoFit/>
          </a:bodyPr>
          <a:lstStyle/>
          <a:p>
            <a:r>
              <a:rPr lang="en-US" sz="1000" dirty="0"/>
              <a:t>Mean Absolute Error</a:t>
            </a:r>
            <a:endParaRPr lang="en-IN" sz="1000" dirty="0"/>
          </a:p>
        </p:txBody>
      </p:sp>
      <p:sp>
        <p:nvSpPr>
          <p:cNvPr id="3" name="TextBox 2">
            <a:extLst>
              <a:ext uri="{FF2B5EF4-FFF2-40B4-BE49-F238E27FC236}">
                <a16:creationId xmlns:a16="http://schemas.microsoft.com/office/drawing/2014/main" id="{333B9549-D83A-9431-9390-880ED900828B}"/>
              </a:ext>
            </a:extLst>
          </p:cNvPr>
          <p:cNvSpPr txBox="1"/>
          <p:nvPr/>
        </p:nvSpPr>
        <p:spPr>
          <a:xfrm>
            <a:off x="2740755" y="510078"/>
            <a:ext cx="1305165" cy="246221"/>
          </a:xfrm>
          <a:prstGeom prst="rect">
            <a:avLst/>
          </a:prstGeom>
          <a:noFill/>
        </p:spPr>
        <p:txBody>
          <a:bodyPr wrap="none" rtlCol="0">
            <a:spAutoFit/>
          </a:bodyPr>
          <a:lstStyle/>
          <a:p>
            <a:r>
              <a:rPr lang="en-US" sz="1000" dirty="0"/>
              <a:t>Mean Square Error</a:t>
            </a:r>
            <a:endParaRPr lang="en-IN" sz="1000" dirty="0"/>
          </a:p>
        </p:txBody>
      </p:sp>
      <p:sp>
        <p:nvSpPr>
          <p:cNvPr id="5" name="TextBox 4">
            <a:extLst>
              <a:ext uri="{FF2B5EF4-FFF2-40B4-BE49-F238E27FC236}">
                <a16:creationId xmlns:a16="http://schemas.microsoft.com/office/drawing/2014/main" id="{4D9A171B-128E-ADAC-A7CF-A999083DA82B}"/>
              </a:ext>
            </a:extLst>
          </p:cNvPr>
          <p:cNvSpPr txBox="1"/>
          <p:nvPr/>
        </p:nvSpPr>
        <p:spPr>
          <a:xfrm>
            <a:off x="4015442" y="514621"/>
            <a:ext cx="1441420" cy="230832"/>
          </a:xfrm>
          <a:prstGeom prst="rect">
            <a:avLst/>
          </a:prstGeom>
          <a:noFill/>
        </p:spPr>
        <p:txBody>
          <a:bodyPr wrap="none" rtlCol="0">
            <a:spAutoFit/>
          </a:bodyPr>
          <a:lstStyle/>
          <a:p>
            <a:r>
              <a:rPr lang="en-US" sz="900" dirty="0"/>
              <a:t>Root Mean Square Error</a:t>
            </a:r>
            <a:endParaRPr lang="en-IN"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5104880" y="-153372"/>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Subtitle 10">
            <a:extLst>
              <a:ext uri="{FF2B5EF4-FFF2-40B4-BE49-F238E27FC236}">
                <a16:creationId xmlns:a16="http://schemas.microsoft.com/office/drawing/2014/main" id="{097D4801-52A0-801E-E6A9-C150DA60892D}"/>
              </a:ext>
            </a:extLst>
          </p:cNvPr>
          <p:cNvSpPr>
            <a:spLocks noGrp="1"/>
          </p:cNvSpPr>
          <p:nvPr>
            <p:ph type="subTitle" idx="1"/>
          </p:nvPr>
        </p:nvSpPr>
        <p:spPr>
          <a:xfrm>
            <a:off x="0" y="-92823"/>
            <a:ext cx="9143999" cy="375000"/>
          </a:xfrm>
        </p:spPr>
        <p:txBody>
          <a:bodyPr/>
          <a:lstStyle/>
          <a:p>
            <a:pPr algn="ctr"/>
            <a:r>
              <a:rPr lang="en-IN" sz="3500" b="1" dirty="0">
                <a:latin typeface="+mn-lt"/>
                <a:cs typeface="Arial"/>
                <a:sym typeface="Arial"/>
              </a:rPr>
              <a:t>7 ETF’s Close Price </a:t>
            </a:r>
          </a:p>
        </p:txBody>
      </p:sp>
      <p:pic>
        <p:nvPicPr>
          <p:cNvPr id="13" name="Picture 12">
            <a:extLst>
              <a:ext uri="{FF2B5EF4-FFF2-40B4-BE49-F238E27FC236}">
                <a16:creationId xmlns:a16="http://schemas.microsoft.com/office/drawing/2014/main" id="{911AF259-72E3-7167-8DF7-A430A799F69E}"/>
              </a:ext>
            </a:extLst>
          </p:cNvPr>
          <p:cNvPicPr>
            <a:picLocks noChangeAspect="1"/>
          </p:cNvPicPr>
          <p:nvPr/>
        </p:nvPicPr>
        <p:blipFill>
          <a:blip r:embed="rId3"/>
          <a:stretch>
            <a:fillRect/>
          </a:stretch>
        </p:blipFill>
        <p:spPr>
          <a:xfrm>
            <a:off x="4330103" y="707526"/>
            <a:ext cx="4712150" cy="27791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65B64FA9-9D1C-9E51-4838-D90CBA42A564}"/>
              </a:ext>
            </a:extLst>
          </p:cNvPr>
          <p:cNvSpPr txBox="1"/>
          <p:nvPr/>
        </p:nvSpPr>
        <p:spPr>
          <a:xfrm>
            <a:off x="733456" y="1101920"/>
            <a:ext cx="1192955" cy="184666"/>
          </a:xfrm>
          <a:prstGeom prst="rect">
            <a:avLst/>
          </a:prstGeom>
          <a:noFill/>
          <a:ln>
            <a:solidFill>
              <a:schemeClr val="bg2">
                <a:lumMod val="25000"/>
              </a:schemeClr>
            </a:solidFill>
          </a:ln>
        </p:spPr>
        <p:txBody>
          <a:bodyPr wrap="none" rtlCol="0">
            <a:spAutoFit/>
          </a:bodyPr>
          <a:lstStyle/>
          <a:p>
            <a:r>
              <a:rPr lang="en-US" sz="600" b="1" dirty="0"/>
              <a:t>Benchmark MSCI world SRI</a:t>
            </a:r>
            <a:endParaRPr lang="en-IN" sz="600" b="1" dirty="0"/>
          </a:p>
        </p:txBody>
      </p:sp>
      <p:pic>
        <p:nvPicPr>
          <p:cNvPr id="18" name="Picture 17">
            <a:extLst>
              <a:ext uri="{FF2B5EF4-FFF2-40B4-BE49-F238E27FC236}">
                <a16:creationId xmlns:a16="http://schemas.microsoft.com/office/drawing/2014/main" id="{F213105B-C5F8-962C-8DBC-88E62E8A989A}"/>
              </a:ext>
            </a:extLst>
          </p:cNvPr>
          <p:cNvPicPr>
            <a:picLocks noChangeAspect="1"/>
          </p:cNvPicPr>
          <p:nvPr/>
        </p:nvPicPr>
        <p:blipFill>
          <a:blip r:embed="rId4"/>
          <a:stretch>
            <a:fillRect/>
          </a:stretch>
        </p:blipFill>
        <p:spPr>
          <a:xfrm>
            <a:off x="271432" y="2034977"/>
            <a:ext cx="3895331" cy="2844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Connector: Elbow 14">
            <a:extLst>
              <a:ext uri="{FF2B5EF4-FFF2-40B4-BE49-F238E27FC236}">
                <a16:creationId xmlns:a16="http://schemas.microsoft.com/office/drawing/2014/main" id="{AD53F02E-A1A6-3B95-A9FF-F07A4A77B622}"/>
              </a:ext>
            </a:extLst>
          </p:cNvPr>
          <p:cNvCxnSpPr/>
          <p:nvPr/>
        </p:nvCxnSpPr>
        <p:spPr>
          <a:xfrm rot="16200000" flipV="1">
            <a:off x="1284775" y="1331746"/>
            <a:ext cx="1085611" cy="995292"/>
          </a:xfrm>
          <a:prstGeom prst="bent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9" name="Picture 8">
            <a:extLst>
              <a:ext uri="{FF2B5EF4-FFF2-40B4-BE49-F238E27FC236}">
                <a16:creationId xmlns:a16="http://schemas.microsoft.com/office/drawing/2014/main" id="{F763C0D0-7DE6-98C7-A196-AFE0F65140BF}"/>
              </a:ext>
            </a:extLst>
          </p:cNvPr>
          <p:cNvPicPr>
            <a:picLocks noChangeAspect="1"/>
          </p:cNvPicPr>
          <p:nvPr/>
        </p:nvPicPr>
        <p:blipFill>
          <a:blip r:embed="rId3"/>
          <a:stretch>
            <a:fillRect/>
          </a:stretch>
        </p:blipFill>
        <p:spPr>
          <a:xfrm>
            <a:off x="34740" y="624127"/>
            <a:ext cx="2952785" cy="1453829"/>
          </a:xfrm>
          <a:prstGeom prst="rect">
            <a:avLst/>
          </a:prstGeom>
        </p:spPr>
      </p:pic>
      <p:pic>
        <p:nvPicPr>
          <p:cNvPr id="11" name="Picture 10">
            <a:extLst>
              <a:ext uri="{FF2B5EF4-FFF2-40B4-BE49-F238E27FC236}">
                <a16:creationId xmlns:a16="http://schemas.microsoft.com/office/drawing/2014/main" id="{4582285F-7C69-DC9A-8BD4-08CE8DB3F8B5}"/>
              </a:ext>
            </a:extLst>
          </p:cNvPr>
          <p:cNvPicPr>
            <a:picLocks noChangeAspect="1"/>
          </p:cNvPicPr>
          <p:nvPr/>
        </p:nvPicPr>
        <p:blipFill>
          <a:blip r:embed="rId4"/>
          <a:stretch>
            <a:fillRect/>
          </a:stretch>
        </p:blipFill>
        <p:spPr>
          <a:xfrm>
            <a:off x="34740" y="2077956"/>
            <a:ext cx="2952785" cy="1453829"/>
          </a:xfrm>
          <a:prstGeom prst="rect">
            <a:avLst/>
          </a:prstGeom>
        </p:spPr>
      </p:pic>
      <p:pic>
        <p:nvPicPr>
          <p:cNvPr id="13" name="Picture 12">
            <a:extLst>
              <a:ext uri="{FF2B5EF4-FFF2-40B4-BE49-F238E27FC236}">
                <a16:creationId xmlns:a16="http://schemas.microsoft.com/office/drawing/2014/main" id="{B3335E34-57B3-F58D-EAC6-F8F5A3AD64E5}"/>
              </a:ext>
            </a:extLst>
          </p:cNvPr>
          <p:cNvPicPr>
            <a:picLocks noChangeAspect="1"/>
          </p:cNvPicPr>
          <p:nvPr/>
        </p:nvPicPr>
        <p:blipFill>
          <a:blip r:embed="rId5"/>
          <a:stretch>
            <a:fillRect/>
          </a:stretch>
        </p:blipFill>
        <p:spPr>
          <a:xfrm>
            <a:off x="3050251" y="2111081"/>
            <a:ext cx="2952785" cy="1453829"/>
          </a:xfrm>
          <a:prstGeom prst="rect">
            <a:avLst/>
          </a:prstGeom>
        </p:spPr>
      </p:pic>
      <p:pic>
        <p:nvPicPr>
          <p:cNvPr id="15" name="Picture 14">
            <a:extLst>
              <a:ext uri="{FF2B5EF4-FFF2-40B4-BE49-F238E27FC236}">
                <a16:creationId xmlns:a16="http://schemas.microsoft.com/office/drawing/2014/main" id="{C92FF033-E738-7A24-E832-A7E6004A5FB9}"/>
              </a:ext>
            </a:extLst>
          </p:cNvPr>
          <p:cNvPicPr>
            <a:picLocks noChangeAspect="1"/>
          </p:cNvPicPr>
          <p:nvPr/>
        </p:nvPicPr>
        <p:blipFill>
          <a:blip r:embed="rId6"/>
          <a:stretch>
            <a:fillRect/>
          </a:stretch>
        </p:blipFill>
        <p:spPr>
          <a:xfrm>
            <a:off x="6065762" y="3633283"/>
            <a:ext cx="2952786" cy="1448662"/>
          </a:xfrm>
          <a:prstGeom prst="rect">
            <a:avLst/>
          </a:prstGeom>
        </p:spPr>
      </p:pic>
      <p:pic>
        <p:nvPicPr>
          <p:cNvPr id="17" name="Picture 16">
            <a:extLst>
              <a:ext uri="{FF2B5EF4-FFF2-40B4-BE49-F238E27FC236}">
                <a16:creationId xmlns:a16="http://schemas.microsoft.com/office/drawing/2014/main" id="{BFC867F2-D0D8-EE0E-5A62-4427A87A1885}"/>
              </a:ext>
            </a:extLst>
          </p:cNvPr>
          <p:cNvPicPr>
            <a:picLocks noChangeAspect="1"/>
          </p:cNvPicPr>
          <p:nvPr/>
        </p:nvPicPr>
        <p:blipFill>
          <a:blip r:embed="rId7"/>
          <a:stretch>
            <a:fillRect/>
          </a:stretch>
        </p:blipFill>
        <p:spPr>
          <a:xfrm>
            <a:off x="6065762" y="624126"/>
            <a:ext cx="2952785" cy="1453829"/>
          </a:xfrm>
          <a:prstGeom prst="rect">
            <a:avLst/>
          </a:prstGeom>
        </p:spPr>
      </p:pic>
      <p:pic>
        <p:nvPicPr>
          <p:cNvPr id="19" name="Picture 18">
            <a:extLst>
              <a:ext uri="{FF2B5EF4-FFF2-40B4-BE49-F238E27FC236}">
                <a16:creationId xmlns:a16="http://schemas.microsoft.com/office/drawing/2014/main" id="{79970B69-942B-9504-6209-EAC10957D208}"/>
              </a:ext>
            </a:extLst>
          </p:cNvPr>
          <p:cNvPicPr>
            <a:picLocks noChangeAspect="1"/>
          </p:cNvPicPr>
          <p:nvPr/>
        </p:nvPicPr>
        <p:blipFill>
          <a:blip r:embed="rId8"/>
          <a:stretch>
            <a:fillRect/>
          </a:stretch>
        </p:blipFill>
        <p:spPr>
          <a:xfrm>
            <a:off x="6065762" y="2102037"/>
            <a:ext cx="2963320" cy="1453830"/>
          </a:xfrm>
          <a:prstGeom prst="rect">
            <a:avLst/>
          </a:prstGeom>
        </p:spPr>
      </p:pic>
      <p:pic>
        <p:nvPicPr>
          <p:cNvPr id="21" name="Picture 20">
            <a:extLst>
              <a:ext uri="{FF2B5EF4-FFF2-40B4-BE49-F238E27FC236}">
                <a16:creationId xmlns:a16="http://schemas.microsoft.com/office/drawing/2014/main" id="{E7E7D8AF-89E0-3134-3126-73F9A07B8610}"/>
              </a:ext>
            </a:extLst>
          </p:cNvPr>
          <p:cNvPicPr>
            <a:picLocks noChangeAspect="1"/>
          </p:cNvPicPr>
          <p:nvPr/>
        </p:nvPicPr>
        <p:blipFill>
          <a:blip r:embed="rId9"/>
          <a:stretch>
            <a:fillRect/>
          </a:stretch>
        </p:blipFill>
        <p:spPr>
          <a:xfrm>
            <a:off x="34736" y="3542477"/>
            <a:ext cx="2952789" cy="1453831"/>
          </a:xfrm>
          <a:prstGeom prst="rect">
            <a:avLst/>
          </a:prstGeom>
        </p:spPr>
      </p:pic>
      <p:sp>
        <p:nvSpPr>
          <p:cNvPr id="22" name="Subtitle 10">
            <a:extLst>
              <a:ext uri="{FF2B5EF4-FFF2-40B4-BE49-F238E27FC236}">
                <a16:creationId xmlns:a16="http://schemas.microsoft.com/office/drawing/2014/main" id="{DA84D207-FF34-1EA3-1E81-EDBDF593E768}"/>
              </a:ext>
            </a:extLst>
          </p:cNvPr>
          <p:cNvSpPr>
            <a:spLocks noGrp="1"/>
          </p:cNvSpPr>
          <p:nvPr>
            <p:ph type="subTitle" idx="1"/>
          </p:nvPr>
        </p:nvSpPr>
        <p:spPr>
          <a:xfrm>
            <a:off x="34736" y="-40308"/>
            <a:ext cx="9109264" cy="375000"/>
          </a:xfrm>
        </p:spPr>
        <p:txBody>
          <a:bodyPr/>
          <a:lstStyle/>
          <a:p>
            <a:pPr algn="ctr"/>
            <a:r>
              <a:rPr lang="en-IN" sz="2400" b="1" dirty="0">
                <a:latin typeface="+mn-lt"/>
                <a:cs typeface="Arial"/>
              </a:rPr>
              <a:t>7 ETF’s Moving Average with 100 and 250 Day </a:t>
            </a:r>
          </a:p>
        </p:txBody>
      </p:sp>
    </p:spTree>
  </p:cSld>
  <p:clrMapOvr>
    <a:masterClrMapping/>
  </p:clrMapOvr>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TotalTime>
  <Words>661</Words>
  <Application>Microsoft Office PowerPoint</Application>
  <PresentationFormat>On-screen Show (16:9)</PresentationFormat>
  <Paragraphs>120</Paragraphs>
  <Slides>16</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Nunito Light</vt:lpstr>
      <vt:lpstr>DM Sans</vt:lpstr>
      <vt:lpstr>Outfit</vt:lpstr>
      <vt:lpstr>Data Collection and Analysis - Master of Science in Community Health and Prevention Research by Slidesgo</vt:lpstr>
      <vt:lpstr>PowerPoint Presentation</vt:lpstr>
      <vt:lpstr>Agenda</vt:lpstr>
      <vt:lpstr>Team Member and Contribution </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Cumulative Log Return for all ETF</vt:lpstr>
      <vt:lpstr>Plot for linear regression predictions</vt:lpstr>
      <vt:lpstr>Portfolio Allocation</vt:lpstr>
      <vt:lpstr>Code overview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pidave dave</dc:creator>
  <cp:lastModifiedBy>pidave dave</cp:lastModifiedBy>
  <cp:revision>34</cp:revision>
  <dcterms:modified xsi:type="dcterms:W3CDTF">2024-06-11T08:45:56Z</dcterms:modified>
</cp:coreProperties>
</file>